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.xml" ContentType="application/vnd.openxmlformats-officedocument.presentationml.notesSlide+xml"/>
  <Override PartName="/ppt/ink/ink5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283" r:id="rId2"/>
    <p:sldId id="1156" r:id="rId3"/>
    <p:sldId id="1284" r:id="rId4"/>
    <p:sldId id="1159" r:id="rId5"/>
    <p:sldId id="1170" r:id="rId6"/>
    <p:sldId id="1134" r:id="rId7"/>
    <p:sldId id="1166" r:id="rId8"/>
    <p:sldId id="1165" r:id="rId9"/>
    <p:sldId id="1167" r:id="rId10"/>
    <p:sldId id="1168" r:id="rId11"/>
    <p:sldId id="1055" r:id="rId12"/>
    <p:sldId id="1056" r:id="rId13"/>
    <p:sldId id="1057" r:id="rId14"/>
    <p:sldId id="1163" r:id="rId15"/>
    <p:sldId id="1137" r:id="rId16"/>
    <p:sldId id="1138" r:id="rId17"/>
    <p:sldId id="1161" r:id="rId18"/>
    <p:sldId id="1059" r:id="rId19"/>
    <p:sldId id="1169" r:id="rId20"/>
    <p:sldId id="1162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080"/>
    <a:srgbClr val="D4E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54"/>
    <p:restoredTop sz="94944"/>
  </p:normalViewPr>
  <p:slideViewPr>
    <p:cSldViewPr snapToGrid="0" snapToObjects="1">
      <p:cViewPr varScale="1">
        <p:scale>
          <a:sx n="160" d="100"/>
          <a:sy n="16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7:4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1192 147 24575,'-50'0'0,"0"0"0,-32 0 0,19 0 0,-2 0 0,-22 0 0,9 0 0,14 0 0,18 0 0,9 0 0,11 0 0,8 2 0,5 5 0,2 4 0,0 3 0,-1 1 0,-6-2 0,-1-1 0,-1 1 0,1-4 0,1 3 0,2-1 0,3 2 0,1 2 0,0 1 0,-1 0 0,-8 1 0,-1 1 0,-3 1 0,0 1 0,7-2 0,3-5 0,6-5 0,0-4 0,2-4 0,-4 6 0,-1-1 0,-2 8 0,0-4 0,3 3 0,-1-1 0,0-1 0,0 1 0,2 3 0,-1 2 0,2 2 0,-3 1 0,1-5 0,2-11 0,2-19 0,13-23 0,30-22 0,-3 25 0,8 0 0,16-1 0,6 2 0,9-1 0,3 3 0,1 1 0,2 3 0,-4 2 0,-1 2 0,-5 1 0,-1 3 0,-4 2 0,0 3 0,-3 0 0,0 3 0,1 2 0,0 3 0,2 0 0,-1 2 0,-2 0 0,0 2 0,-3 1 0,-1 1 0,-4-1 0,-3 1 0,41 2 0,-6 0 0,-5 0 0,-4 0 0,-6 0 0,0 0 0,-6 0 0,1 1 0,-2 2 0,-5 2 0,-5-1 0,-9-1 0,-6-3 0,-4 0 0,-1 0 0,0 4 0,-3 3 0,-4 1 0,-6 5 0,-4 1 0,-5 1 0,-2 4 0,-2 1 0,-2 0 0,-2 2 0,-2 2 0,0 3 0,-9 5 0,-19 2 0,-27 6 0,-33 3 0,34-20 0,-3-1 0,-3 1 0,-1-2 0,-1-2 0,0-2 0,6-3 0,2-1 0,-40 6 0,23-8 0,24-6 0,21-4 0,14-15 0,13-13 0,17-8 0,33 4 0,43 12 0,-26 14 0,7 4 0,17 0 0,3 2 0,-27-1 0,1 0 0,-1 0 0,31 0 0,-4 0 0,-11 0 0,-6 0 0,-19 0 0,-5 0 0,19 0 0,-24 0 0,-33 1 0,-110 7 0,44-7 0,-5 1 0,-41 2 0,-4-1 0,25-2 0,3-2 0,7 1 0,4 0 0,-37 0 0,24 0 0,23-5 0,18-6 0,10-3 0,4-2 0,4 2 0,0 4 0,5 0 0,4-2 0,3-5 0,4-10 0,31-10 0,10 16 0,14 4 0,8 4 0,10 2 0,6 3-246,3 1 0,7 2 0,3 1 0,2 0 49,-11 2 0,2 0 1,1 0-1,1 1 0,-1-1 82,1 1 1,2 1 0,-1-1 0,-1 1 0,-3-1 114,10 1 0,-2 0 0,-3 0 0,-5 0-2,3 0 1,-5 0 0,-6 0 1,8 0 0,-11 0 0,11 0 0,-48 0 0,-45 0 0,-47 0 0,-25 0 491,28 0 1,-2 0-1,-4 0 1,-1 0-204,0 1 1,0 1-289,-7 0 0,0 1 0,2-1 0,2 1 0,4 1 0,1 0 0,2 0 0,1-1 0,-41 3 0,19-2 0,17-3 0,28-2 0,71-7 0,30 0 0,3 4 0,10 2 0,8-3 0,10-1 0,-2 1-213,-11 4 0,-1 2 1,-3-1 212,-7 0 0,-1 0 0,-5 0 0,10 1 0,-8 2 0,20 5 0,-47 3 0,-27 2 0,-17 2 0,-25 2 638,-39 4-638,9-11 0,-6 0 0,-16 0 0,-4 0 0,-9-2 0,-1-2 0,2 0 0,2-2 0,10-1 0,4-2 0,15 0 0,4-2 0,-18 1 0,35-2 0,20-4 0,14-10 0,50-15 0,9 13 0,12 4 0,-7 4 0,7 1 0,3 2-328,19 1 0,6 1 0,0 2 244,-22 2 1,1 1 0,-1 1 0,-1 0 83,15 1 0,-1 2 0,-4 1 0,19 3 0,-10 4 0,-33 1 0,-11 4 0,-1 17 0,-38-2 0,-50-5 0,-6-12 0,-9-3 0,-18 2 0,-8-2 0,14-3 0,-2-2 0,-1 0 0,-2 0 0,-1 0 0,0 0 0,2-1 0,0 0 0,1 0 0,-28 0 0,3 1 491,9-2 1,3 0-325,8-2 0,2-1-167,5-2 0,2 0 0,7 0 0,1 0 0,-37 0 0,17 0 0,14 0 0,6 0 0,4-12 0,22 9 0,8-8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0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1841 24575,'31'36'0,"-5"-5"0,-9-17 0,-2-6 0,-5-7 0,-2-8 0,-5-20 0,-3-18 0,0-11 0,0 0 0,0 23 0,0 31 0,0 28 0,0 19 0,-7 21 0,-7 15 0,-5 8 0,-3-1 0,7-15 0,6-19 0,5-28 0,4-29 0,0-33 0,0-19 0,0 3 0,-3 13 0,-6 19 0,-7 12 0,-4 7 0,0 4 0,2 7 0,2 3 0,9-1 0,19-5 0,22-5 0,9-4 0,3-6 0,-7-4 0,-6-5 0,1 2 0,-12 3 0,-5 4 0,-8 4 0,-32-5 0,1-9 0,-26-15 0,12-12 0,11-8 0,9 9 0,10 14 0,9 12 0,4 14 0,9 2 0,9 3 0,13 9 0,11 6 0,7 4 0,10 0 0,-3-9 0,-5-6 0,-9-3 0,-10-2 0,-10 0 0,-8 0 0,-10 3 0,-8 10 0,-13 8 0,-23 11 0,-21 8 0,-17 2 0,-3 4 0,6 0 0,8-1 0,9-6 0,13-9 0,14-10 0,18-11 0,25-5 0,35-4 0,12 0 0,17 1 0,3 12 0,-12 11 0,-4 9 0,-29 5 0,-22 0 0,-20 0 0,-18-1 0,-20-1 0,-31-4 0,-11-6 0,2-7 0,21-11 0,31-13 0,17-12 0,8-12 0,8-9 0,18 2 0,19 12 0,15 11 0,0 9 0,-18 8 0,-18 11 0,-17 16 0,-28 10 0,-22 4 0,-16-8 0,-2-8 0,22-9 0,19-5 0,14-3 0,7 4 0,7 7 0,10 5 0,9 5 0,7 0 0,1-4 0,-4-5 0,-1-5 0,-4-3 0,-1 1 0,0 4 0,-5-2 0,-3 2 0,-7-4 0,-4-2 0,0-2 0,-1 0 0,2 6 0,-2 5 0,-1 14 0,-2 11 0,0 5 0,0-1 0,0-7 0,0-6 0,0-9 0,-2-7 0,-3-10 0,-3-4 0,-6-2 0,-2 1 0,-6 2 0,-3 2 0,-5 0 0,-2-1 0,-5 4 0,-7 3 0,-5 2 0,-4 0 0,0-7 0,6-3 0,5-1 0,8-2 0,8 2 0,5-2 0,4-2 0,5-2 0,3-10 0,6-9 0,10-11 0,21-7 0,24 6 0,29 10 0,15 9 0,-46 8 0,1 0 0,48 0 0,-12 0 0,-10 4 0,-15 0 0,-14 4 0,-9 0 0,-5 0 0,-1 0 0,0 0 0,-6 0 0,-8-3 0,-5-2 0,-7-3 0,-2-12 0,-1-8 0,-5-24 0,-4-8 0,0-10 0,-4-10 0,-4-7 0,2-7 0,-3 4 0,5 11 0,4 11 0,1 10 0,4 6 0,0 7 0,0 4 0,0 0 0,0 0 0,0 2 0,0 2 0,0 1 0,0 4 0,0 1 0,0 0 0,0-2 0,0-2 0,0-1 0,0 3 0,0-1 0,0-1 0,0-2 0,0-7 0,-3-6 0,-2-11 0,1-5 0,0-4 0,4-1 0,0 1 0,0 1 0,0 1 0,0 4 0,0 6 0,0 3 0,0 2 0,0 2 0,0 2 0,0 1 0,0 2 0,0 0 0,0 0 0,0 8 0,0 2 0,0-1 0,0-4 0,0-2 0,0 1 0,0 2 0,0 3 0,0-4 0,0-4 0,0-5 0,0-5 0,0-5 0,0 4 0,0 0 0,0 0 0,4 4 0,0 1 0,1 6 0,-2 7 0,-1 2 0,1 4 0,2 1 0,1-1 0,0 0 0,-2 3 0,0 2 0,-1-3 0,1-1 0,1-3 0,-1 1 0,2 5 0,-2-2 0,2 2 0,1-1 0,-3-1 0,3 0 0,0 0 0,-3 0 0,2 2 0,-2 2 0,0 1 0,0 3 0,-3 0 0,-1 1 0,3 3 0,1-1 0,0 0 0,0 0 0,-4 0 0,0 1 0,0-1 0,0-1 0,0 1 0,0 0 0,0 3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22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397 2196 24575,'0'-53'0,"7"-24"0,12-13 0,7 5 0,10 9 0,-2 24 0,-6 20 0,-4 7 0,-12 22 0,-5 11 0,-6 3 0,-1 7 0,-27 7 0,-38 12 0,17-13 0,-4 1 0,-8 4 0,-1 1 0,6 0 0,4 0 0,-29 26 0,30-9 0,22-8 0,17-3 0,9 0 0,4 2 0,12 1 0,18 3 0,20 0 0,16-1 0,4 0 0,2-13 0,-6-10 0,-1-10 0,-4-8 0,-4 0 0,2 0 0,-6 0 0,-2 0 0,-2 0 0,-4 0 0,3-2 0,3-5 0,3-2 0,5 1 0,1 2 0,-1 5 0,-8 1 0,-13 0 0,-11 0 0,-14-3 0,-8-7 0,-5-22 0,-2-11 0,0-17 0,0-8 0,0 5 0,0-5 0,0 13 0,4 8 0,0 4 0,4 3 0,2-4 0,-1-4 0,0 5 0,-1 1 0,0 5 0,0 2 0,2 1 0,-2 1 0,-1 2 0,0 2 0,0 0 0,0 3 0,1-3 0,-4-5 0,3 0 0,-2-7 0,0-2 0,3-11 0,-1-10 0,2-10 0,0-10 0,0-1 0,2 3 0,2 12 0,4 7 0,-1 8 0,-1 3 0,1 0 0,0 7 0,1 1 0,-4 11 0,-4 9 0,-5 7 0,-4 7 0,1 0 0,3-2 0,0-11 0,4-13 0,2-15 0,3-11 0,4-1 0,-4 8 0,-1 17 0,-4 15 0,-3 9 0,-2 5 0,-8 50 0,-4-1 0,-2 46 0,3-26 0,4-6 0,4-3 0,0-1 0,0 5 0,-3-4 0,-1-7 0,0-6 0,-4-3 0,3-2 0,0-1 0,-2-3 0,3-2 0,-2-4 0,0-2 0,1 1 0,1 1 0,-1 1 0,1 1 0,0 3 0,0 1 0,2 3 0,-1 0 0,-1 5 0,-1 5 0,2 7 0,2 4 0,-3 3 0,-5 7 0,-5 5 0,1 4 0,0-3 0,3-8 0,1-10 0,-3-9 0,3-8 0,-1-6 0,2-7 0,1-4 0,-7-7 0,-21-4 0,17-2 0,-11-4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24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1108 8 24575,'-17'0'0,"-18"0"0,-47 0 0,3 0 0,3 0 0,14 0 0,1 0 0,8 0 0,8 0 0,2 0 0,0 0 0,7 0 0,-2 0 0,0 0 0,4 0 0,-4 0 0,6 0 0,-6 0 0,0 0 0,2 0 0,6 0 0,9 0 0,3 0 0,1 0 0,1 0 0,0 0 0,2 0 0,1 0 0,2 0 0,-1 0 0,4-3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31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1 811 24575,'0'79'0,"0"-1"0,0 5 0,0 1 0,0 3 0,0-1 0,0-6 0,0-5 0,0-16 0,0-6 0,0 22 0,0-35 0,0-29 0,14-39 0,-11 0 0,11-30 0,-14 24 0,0-15 0,0-12 0,0-15 0,0-14 0,0 1 0,0-2 0,0-5 0,0 45 0,0-1 0,0-1 0,0-2 0,-1-1 0,2-1 0,1-6 0,2-1 0,3-1 0,2 0 0,4 1 0,2 1 0,2 5 0,2 5 0,18-26 0,-8 24 0,-7 26 0,-9 16 0,-4 8 0,-2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5:58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1601 0 24575,'-42'0'0,"-6"0"0,-7 0 0,0 0 0,-6 0 0,8 0 0,-8 0 0,6 0 0,-15 0 0,22 0 0,-20 0 0,21 0 0,-8 0 0,4 0 0,5 0 0,1 0 0,-7 0 0,14 0 0,-6 0 0,14 0 0,-5 0 0,5 0 0,0 0 0,-6 0 0,12 0 0,-4 0 0,6 0 0,0 0 0,-1 0 0,1 0 0,-5 0 0,9 0 0,-2 0 0,10 0 0,0 0 0,0 0 0,-1 0 0,1 0 0,0 0 0,0 4 0,0-3 0,0 4 0,0-1 0,0-3 0,-1 4 0,1-5 0,0 4 0,0-3 0,0 4 0,0-1 0,0-3 0,0 3 0,1 1 0,-1-4 0,0 8 0,1-8 0,-1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2035 0 24575,'-59'0'0,"1"0"0,-4 0 0,7 0 0,-7 0 0,1 0 0,14 0 0,-20 0 0,10 0 0,-6 0 0,1 0 0,2 0 0,4 0 0,-4 0 0,6 0 0,1 0 0,-1 0 0,1 0 0,0 0 0,0 0 0,8 0 0,1 0 0,7 0 0,0 0 0,7 0 0,1 0 0,1 0 0,9 0 0,-8 0 0,10 0 0,0 0 0,-4 0 0,9 0 0,-9 0 0,10 0 0,-11 0 0,6 0 0,-1 0 0,1 0 0,1 5 0,3-3 0,-4 2 0,6-4 0,0 5 0,0-4 0,0 3 0,-1-4 0,1 5 0,0-4 0,0 3 0,0 1 0,0-4 0,0 3 0,0 0 0,-1-3 0,1 4 0,0-1 0,0-3 0,0 4 0,0-5 0,-1 0 0,1 4 0,0-2 0,0 2 0,0 0 0,0-2 0,-6 2 0,5 1 0,-5-4 0,6 3 0,0-4 0,-1 0 0,1 5 0,0-4 0,0 3 0,0-4 0,0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3.7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1978 109 24575,'-42'0'0,"-24"0"0,7 0 0,-32 0 0,38 0 0,1 0 0,-21 0 0,19 0 0,0 0 0,-14 0 0,-25 0 0,9 0 0,-7 0 0,19 0 0,-10 0 0,12 0 0,13 0 0,-3 0 0,14 0 0,-6 0 0,6 0 0,9 0 0,2 0 0,4 0 0,1 0 0,1 0 0,7 0 0,0 0 0,-1 0 0,6 5 0,-4-4 0,4 3 0,1 1 0,-6-4 0,11 3 0,-10 1 0,9-4 0,-3 4 0,-1 0 0,4-3 0,-3 2 0,5-4 0,0 0 0,-1 5 0,1-4 0,0 4 0,0-5 0,0 0 0,0 0 0,0 0 0,0 4 0,0-3 0,0 3 0,0-4 0,1 0 0,-1 0 0,0 0 0,1 0 0,-1 0 0,5-18 0,1 4 0,4-17 0,5 8 0,-4 6 0,9-4 0,-5 10 0,6-4 0,-2 5 0,1 4 0,0 2 0,0 4 0,0 0 0,-1 0 0,1 0 0,0 0 0,0 0 0,0 0 0,0 0 0,5 0 0,-3 0 0,3 0 0,-5 0 0,6 0 0,-5 0 0,5 4 0,-1-3 0,-4 8 0,10-3 0,-10 0 0,10 4 0,-9-9 0,8 9 0,-8-9 0,9 9 0,-10-9 0,5 9 0,-6-9 0,0 3 0,0 1 0,0-4 0,0 3 0,0-4 0,0 5 0,0-4 0,0 3 0,0-4 0,0 5 0,0-4 0,0 4 0,0-5 0,0 4 0,0-3 0,0 8 0,0-8 0,0 4 0,0-5 0,0 4 0,0-3 0,1 4 0,-1-5 0,0 0 0,0 0 0,0 0 0,0 0 0,0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7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7:4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1192 147 24575,'-50'0'0,"0"0"0,-32 0 0,19 0 0,-2 0 0,-22 0 0,9 0 0,14 0 0,18 0 0,9 0 0,11 0 0,8 2 0,5 5 0,2 4 0,0 3 0,-1 1 0,-6-2 0,-1-1 0,-1 1 0,1-4 0,1 3 0,2-1 0,3 2 0,1 2 0,0 1 0,-1 0 0,-8 1 0,-1 1 0,-3 1 0,0 1 0,7-2 0,3-5 0,6-5 0,0-4 0,2-4 0,-4 6 0,-1-1 0,-2 8 0,0-4 0,3 3 0,-1-1 0,0-1 0,0 1 0,2 3 0,-1 2 0,2 2 0,-3 1 0,1-5 0,2-11 0,2-19 0,13-23 0,30-22 0,-3 25 0,8 0 0,16-1 0,6 2 0,9-1 0,3 3 0,1 1 0,2 3 0,-4 2 0,-1 2 0,-5 1 0,-1 3 0,-4 2 0,0 3 0,-3 0 0,0 3 0,1 2 0,0 3 0,2 0 0,-1 2 0,-2 0 0,0 2 0,-3 1 0,-1 1 0,-4-1 0,-3 1 0,41 2 0,-6 0 0,-5 0 0,-4 0 0,-6 0 0,0 0 0,-6 0 0,1 1 0,-2 2 0,-5 2 0,-5-1 0,-9-1 0,-6-3 0,-4 0 0,-1 0 0,0 4 0,-3 3 0,-4 1 0,-6 5 0,-4 1 0,-5 1 0,-2 4 0,-2 1 0,-2 0 0,-2 2 0,-2 2 0,0 3 0,-9 5 0,-19 2 0,-27 6 0,-33 3 0,34-20 0,-3-1 0,-3 1 0,-1-2 0,-1-2 0,0-2 0,6-3 0,2-1 0,-40 6 0,23-8 0,24-6 0,21-4 0,14-15 0,13-13 0,17-8 0,33 4 0,43 12 0,-26 14 0,7 4 0,17 0 0,3 2 0,-27-1 0,1 0 0,-1 0 0,31 0 0,-4 0 0,-11 0 0,-6 0 0,-19 0 0,-5 0 0,19 0 0,-24 0 0,-33 1 0,-110 7 0,44-7 0,-5 1 0,-41 2 0,-4-1 0,25-2 0,3-2 0,7 1 0,4 0 0,-37 0 0,24 0 0,23-5 0,18-6 0,10-3 0,4-2 0,4 2 0,0 4 0,5 0 0,4-2 0,3-5 0,4-10 0,31-10 0,10 16 0,14 4 0,8 4 0,10 2 0,6 3-246,3 1 0,7 2 0,3 1 0,2 0 49,-11 2 0,2 0 1,1 0-1,1 1 0,-1-1 82,1 1 1,2 1 0,-1-1 0,-1 1 0,-3-1 114,10 1 0,-2 0 0,-3 0 0,-5 0-2,3 0 1,-5 0 0,-6 0 1,8 0 0,-11 0 0,11 0 0,-48 0 0,-45 0 0,-47 0 0,-25 0 491,28 0 1,-2 0-1,-4 0 1,-1 0-204,0 1 1,0 1-289,-7 0 0,0 1 0,2-1 0,2 1 0,4 1 0,1 0 0,2 0 0,1-1 0,-41 3 0,19-2 0,17-3 0,28-2 0,71-7 0,30 0 0,3 4 0,10 2 0,8-3 0,10-1 0,-2 1-213,-11 4 0,-1 2 1,-3-1 212,-7 0 0,-1 0 0,-5 0 0,10 1 0,-8 2 0,20 5 0,-47 3 0,-27 2 0,-17 2 0,-25 2 638,-39 4-638,9-11 0,-6 0 0,-16 0 0,-4 0 0,-9-2 0,-1-2 0,2 0 0,2-2 0,10-1 0,4-2 0,15 0 0,4-2 0,-18 1 0,35-2 0,20-4 0,14-10 0,50-15 0,9 13 0,12 4 0,-7 4 0,7 1 0,3 2-328,19 1 0,6 1 0,0 2 244,-22 2 1,1 1 0,-1 1 0,-1 0 83,15 1 0,-1 2 0,-4 1 0,19 3 0,-10 4 0,-33 1 0,-11 4 0,-1 17 0,-38-2 0,-50-5 0,-6-12 0,-9-3 0,-18 2 0,-8-2 0,14-3 0,-2-2 0,-1 0 0,-2 0 0,-1 0 0,0 0 0,2-1 0,0 0 0,1 0 0,-28 0 0,3 1 491,9-2 1,3 0-325,8-2 0,2-1-167,5-2 0,2 0 0,7 0 0,1 0 0,-37 0 0,17 0 0,14 0 0,6 0 0,4-12 0,22 9 0,8-8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5:58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1601 0 24575,'-42'0'0,"-6"0"0,-7 0 0,0 0 0,-6 0 0,8 0 0,-8 0 0,6 0 0,-15 0 0,22 0 0,-20 0 0,21 0 0,-8 0 0,4 0 0,5 0 0,1 0 0,-7 0 0,14 0 0,-6 0 0,14 0 0,-5 0 0,5 0 0,0 0 0,-6 0 0,12 0 0,-4 0 0,6 0 0,0 0 0,-1 0 0,1 0 0,-5 0 0,9 0 0,-2 0 0,10 0 0,0 0 0,0 0 0,-1 0 0,1 0 0,0 0 0,0 4 0,0-3 0,0 4 0,0-1 0,0-3 0,-1 4 0,1-5 0,0 4 0,0-3 0,0 4 0,0-1 0,0-3 0,0 3 0,1 1 0,-1-4 0,0 8 0,1-8 0,-1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0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1841 24575,'31'36'0,"-5"-5"0,-9-17 0,-2-6 0,-5-7 0,-2-8 0,-5-20 0,-3-18 0,0-11 0,0 0 0,0 23 0,0 31 0,0 28 0,0 19 0,-7 21 0,-7 15 0,-5 8 0,-3-1 0,7-15 0,6-19 0,5-28 0,4-29 0,0-33 0,0-19 0,0 3 0,-3 13 0,-6 19 0,-7 12 0,-4 7 0,0 4 0,2 7 0,2 3 0,9-1 0,19-5 0,22-5 0,9-4 0,3-6 0,-7-4 0,-6-5 0,1 2 0,-12 3 0,-5 4 0,-8 4 0,-32-5 0,1-9 0,-26-15 0,12-12 0,11-8 0,9 9 0,10 14 0,9 12 0,4 14 0,9 2 0,9 3 0,13 9 0,11 6 0,7 4 0,10 0 0,-3-9 0,-5-6 0,-9-3 0,-10-2 0,-10 0 0,-8 0 0,-10 3 0,-8 10 0,-13 8 0,-23 11 0,-21 8 0,-17 2 0,-3 4 0,6 0 0,8-1 0,9-6 0,13-9 0,14-10 0,18-11 0,25-5 0,35-4 0,12 0 0,17 1 0,3 12 0,-12 11 0,-4 9 0,-29 5 0,-22 0 0,-20 0 0,-18-1 0,-20-1 0,-31-4 0,-11-6 0,2-7 0,21-11 0,31-13 0,17-12 0,8-12 0,8-9 0,18 2 0,19 12 0,15 11 0,0 9 0,-18 8 0,-18 11 0,-17 16 0,-28 10 0,-22 4 0,-16-8 0,-2-8 0,22-9 0,19-5 0,14-3 0,7 4 0,7 7 0,10 5 0,9 5 0,7 0 0,1-4 0,-4-5 0,-1-5 0,-4-3 0,-1 1 0,0 4 0,-5-2 0,-3 2 0,-7-4 0,-4-2 0,0-2 0,-1 0 0,2 6 0,-2 5 0,-1 14 0,-2 11 0,0 5 0,0-1 0,0-7 0,0-6 0,0-9 0,-2-7 0,-3-10 0,-3-4 0,-6-2 0,-2 1 0,-6 2 0,-3 2 0,-5 0 0,-2-1 0,-5 4 0,-7 3 0,-5 2 0,-4 0 0,0-7 0,6-3 0,5-1 0,8-2 0,8 2 0,5-2 0,4-2 0,5-2 0,3-10 0,6-9 0,10-11 0,21-7 0,24 6 0,29 10 0,15 9 0,-46 8 0,1 0 0,48 0 0,-12 0 0,-10 4 0,-15 0 0,-14 4 0,-9 0 0,-5 0 0,-1 0 0,0 0 0,-6 0 0,-8-3 0,-5-2 0,-7-3 0,-2-12 0,-1-8 0,-5-24 0,-4-8 0,0-10 0,-4-10 0,-4-7 0,2-7 0,-3 4 0,5 11 0,4 11 0,1 10 0,4 6 0,0 7 0,0 4 0,0 0 0,0 0 0,0 2 0,0 2 0,0 1 0,0 4 0,0 1 0,0 0 0,0-2 0,0-2 0,0-1 0,0 3 0,0-1 0,0-1 0,0-2 0,0-7 0,-3-6 0,-2-11 0,1-5 0,0-4 0,4-1 0,0 1 0,0 1 0,0 1 0,0 4 0,0 6 0,0 3 0,0 2 0,0 2 0,0 2 0,0 1 0,0 2 0,0 0 0,0 0 0,0 8 0,0 2 0,0-1 0,0-4 0,0-2 0,0 1 0,0 2 0,0 3 0,0-4 0,0-4 0,0-5 0,0-5 0,0-5 0,0 4 0,0 0 0,0 0 0,4 4 0,0 1 0,1 6 0,-2 7 0,-1 2 0,1 4 0,2 1 0,1-1 0,0 0 0,-2 3 0,0 2 0,-1-3 0,1-1 0,1-3 0,-1 1 0,2 5 0,-2-2 0,2 2 0,1-1 0,-3-1 0,3 0 0,0 0 0,-3 0 0,2 2 0,-2 2 0,0 1 0,0 3 0,-3 0 0,-1 1 0,3 3 0,1-1 0,0 0 0,0 0 0,-4 0 0,0 1 0,0-1 0,0-1 0,0 1 0,0 0 0,0 3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31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1 811 24575,'0'79'0,"0"-1"0,0 5 0,0 1 0,0 3 0,0-1 0,0-6 0,0-5 0,0-16 0,0-6 0,0 22 0,0-35 0,0-29 0,14-39 0,-11 0 0,11-30 0,-14 24 0,0-15 0,0-12 0,0-15 0,0-14 0,0 1 0,0-2 0,0-5 0,0 45 0,0-1 0,0-1 0,0-2 0,-1-1 0,2-1 0,1-6 0,2-1 0,3-1 0,2 0 0,4 1 0,2 1 0,2 5 0,2 5 0,18-26 0,-8 24 0,-7 26 0,-9 16 0,-4 8 0,-2 4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5:59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24575,'87'0'0,"-3"0"0,0 0 0,-21 0 0,-14 0 0,-11 0 0,-7 0 0,6 0 0,-2 0 0,2 0 0,-2 0 0,-2 0 0,-3 3 0,-3 1 0,-3 0 0,1 4 0,3 0 0,-1 5 0,2 4 0,-1-1 0,-2-3 0,2-2 0,0 0 0,2 1 0,7 2 0,1 0 0,1-2 0,-2 0 0,1-2 0,0-4 0,4 1 0,1 1 0,-5 1 0,-1 3 0,-3-4 0,-1-1 0,0 5 0,0-2 0,0 2 0,0-2 0,0-2 0,-3-1 0,-6-3 0,-5-1 0,-5 1 0,2 4 0,1 0 0,1 2 0,-1-3 0,-4-2 0,-2 2 0,-1-2 0,-1 2 0,1-1 0,0 1 0,1 3 0,1-3 0,-1 2 0,0-1 0,1 0 0,0 1 0,1 1 0,1 0 0,1-1 0,1-3 0,-2 1 0,4 0 0,0 1 0,3 0 0,3-3 0,0 3 0,1 0 0,-1 3 0,-1-1 0,-3-2 0,0-1 0,0-2 0,-2 2 0,2 2 0,-1-1 0,-1 2 0,-1-3 0,-3 3 0,0-1 0,2 1 0,-1-2 0,1-4 0,-2 0 0,0 0 0,4 4 0,2 1 0,3 1 0,1 0 0,1-1 0,1 1 0,0-2 0,-1 1 0,1 1 0,-1-2 0,-2 3 0,1-2 0,-1 0 0,-2-1 0,3-2 0,1 1 0,0-2 0,2 2 0,2-1 0,-2-2 0,1 0 0,1-4 0,0 0 0,8 0 0,1 3 0,5 2 0,0-1 0,-5 0 0,-1-3 0,-4 3 0,0 1 0,0-1 0,0-2 0,0-2 0,0 3 0,0 2 0,5 3 0,0 1 0,1-4 0,3 3 0,-4-3 0,2 3 0,1 0 0,-3-2 0,0 2 0,-2-4 0,-3 0 0,0-2 0,0 2 0,0 0 0,0 4 0,-2 1 0,-2-1 0,0 0 0,-1-4 0,3 2 0,0-2 0,-3 4 0,1 4 0,-1 0 0,0 1 0,0-3 0,-3-3 0,-1-2 0,1-1 0,-2-3 0,1 2 0,0 3 0,-2 3 0,0-1 0,-2 3 0,-2 0 0,0-2 0,-2-3 0,-1-6 0,-1 0 0,-3 2 0,-4 3 0,-4 5 0,-3 9 0,0 6 0,-3 6 0,-17-1 0,-26-9 0,-26-8 0,-19-9 0,-5-4 0,1 0 0,5 0 0,7 0 0,5 0 0,9 0 0,1 0 0,6-3 0,3-1 0,1-1 0,8 1 0,1-2 0,5 1 0,5-3 0,2 0 0,4 3 0,-4 2 0,-3-1 0,-4-4 0,-7-4 0,-4-7 0,-6-1 0,-3 0 0,2-1 0,8 2 0,2 1 0,8 0 0,5 3 0,3 3 0,7 3 0,8 1 0,10-2 0,6-3 0,5-11 0,0-7 0,1-6 0,9 0 0,8 10 0,17 4 0,20 9 0,18 7 0,21-1 0,-40 3 0,3 1 0,4-2 0,1 1 0,4 0 0,1 0 0,0 0 0,0 1 0,0 1 0,0 1 0,-3-3 0,0 0 0,-7 1 0,0 0 0,-5 1 0,-1 1 0,33-6 0,-7 3 0,-8 0 0,-9 1 0,0 4 0,-9-3 0,-2-2 0,-5 1 0,-5 0 0,-2 4 0,-4 0 0,0 0 0,-2 0 0,-3 0 0,-4 0 0,-1 0 0,1 0 0,1 0 0,3 0 0,2 0 0,3 0 0,0 0 0,-1 0 0,-4 0 0,0 0 0,-1 2 0,-3 2 0,0 0 0,-5 0 0,-4 1 0,-1-1 0,-2 1 0,2-2 0,2-3 0,1 0 0,1 0 0,0 0 0,-5 3 0,2 1 0,1 4 0,1 0 0,3 1 0,-4-2 0,0-2 0,-2 1 0,-3 0 0,-4 5 0,-3 3 0,-3 4 0,-1 5 0,0 4 0,0 4 0,0-2 0,0-4 0,-7-4 0,-13-7 0,-11-2 0,-11-3 0,-1-5 0,5 0 0,1-4 0,4 0 0,2 0 0,4 0 0,3 0 0,6 0 0,6-3 0,5-1 0,5-10 0,2 2 0,1-5 0,4 5 0,5 5 0,4 3 0,3-1 0,5 1 0,4 0 0,3-3 0,0 2 0,-1 0 0,0-3 0,2 4 0,2 0 0,-3 1 0,-4 3 0,-7 0 0,-5 0 0,-1 0 0,-3 0 0,-1-5 0,-3-2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04.9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781 942 24575,'-53'0'0,"5"5"0,11 5 0,3 9 0,2 7 0,-1 3 0,3 4 0,2 1 0,-1-1 0,3-4 0,-2-4 0,0-1 0,2-3 0,-2 4 0,0 3 0,2-2 0,-1-1 0,3-5 0,4-6 0,3 0 0,3-2 0,4-2 0,-1-2 0,0 0 0,1-2 0,-1-2 0,1 3 0,2-2 0,-3 0 0,2 2 0,-1-1 0,1 2 0,1 2 0,5-1 0,43-14 0,6-2 0,43-14 0,-11 8 0,-5 3 0,-7 2 0,-15 2 0,-8-4 0,-6-4 0,-4-6 0,0-1 0,1-1 0,-1-1 0,-1 2 0,1-4 0,0-3 0,0-2 0,0 1 0,0 1 0,-4 4 0,-4 0 0,-3 0 0,0 0 0,0 3 0,-1 2 0,-3 1 0,-2 2 0,1-3 0,3-2 0,1 1 0,0-4 0,-1-5 0,-3-6 0,-1-3 0,0 5 0,1 6 0,-2 6 0,-2 2 0,0-1 0,-2 2 0,-3-3 0,1 3 0,1 4 0,1 1 0,1 1 0,-3-2 0,-2 2 0,-2-2 0,0-1 0,-2-3 0,-3-5 0,1 1 0,3 4 0,4 3 0,0 4 0,-1-2 0,-3-1 0,-4 0 0,0 0 0,0 1 0,0-1 0,0-3 0,0-1 0,0-2 0,0 0 0,0 2 0,4-1 0,0 1 0,0 0 0,0-1 0,-4 0 0,0 1 0,0 0 0,0 3 0,0 0 0,0 3 0,0 2 0,0 2 0,0-3 0,0 3 0,-21-1 0,-8 6 0,-24 2 0,-3-3 0,-1 0 0,0 0 0,4 0 0,0 4 0,5 0 0,0 0 0,-2 0 0,1 0 0,-5 0 0,0 0 0,3 0 0,3 0 0,2 0 0,5 0 0,0 0 0,0 0 0,6 0 0,2 3 0,4 2 0,2-1 0,-2 0 0,5-4 0,3 4 0,2 0 0,2 0 0,1-1 0,2-3 0,2 0 0,0 0 0,-2 0 0,-1 0 0,-1 0 0,-1 0 0,-3 0 0,0 0 0,-2 0 0,3 0 0,3 0 0,4 3 0,7 8 0,3 8 0,9 9 0,5 7 0,9 8 0,4 9 0,2 8 0,3 4 0,2 5 0,4-4 0,-2-2 0,-3-7 0,-5-5 0,-5-5 0,-4-5 0,0-4 0,0-4 0,1 0 0,-4 1 0,0-8 0,-2-9 0,1-10 0,2-7 0,-1-4 0,-1-9 0,-2-6 0,-4-11 0,-3-1 0,-2 1 0,-2-2 0,0 3 0,0-7 0,0-3 0,0 1 0,0-3 0,0 2 0,0 5 0,0 2 0,0 8 0,0 5 0,0 3 0,0 6 0,0-1 0,0 2 0,-21 16 0,9-6 0,-15 12 0,20-12 0,3-1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11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 24575,'77'0'0,"21"0"0,-36 0 0,2 0 0,7 0 0,2 0 0,-1 0 0,0 0 0,4 0 0,0 0 0,1 0 0,1 0 0,0 0 0,-1 0 0,-3 0 0,-1 0 0,-8 0 0,-3 0 0,-5 0 0,-4 0 0,42 0 0,-12 0 0,-8 0 0,-8 0 0,-10 0 0,-2 0 0,-1 0 0,0 0 0,0 0 0,-4 4 0,-1 0 0,0 1 0,-1-2 0,4-3 0,1 4 0,-1 2 0,-2 3 0,-1 1 0,-2-1 0,-1-2 0,0 0 0,-1-1 0,-2 2 0,-3 3 0,-3 3 0,-4-2 0,1 0 0,-1 0 0,0-2 0,0 2 0,0 0 0,-1 0 0,1 3 0,1 1 0,-1-2 0,0-2 0,-4-1 0,-4-2 0,-2 1 0,-4-1 0,2-1 0,-2 0 0,0-1 0,-5 3 0,0-1 0,-2 2 0,0-3 0,2-1 0,-3 0 0,0-3 0,-1 3 0,1-2 0,-1-1 0,0-1 0,1 1 0,1 0 0,0 1 0,0-2 0,0-2 0,1 2 0,0 2 0,3 0 0,0 1 0,0-1 0,1-1 0,-1 3 0,-1-3 0,-2 0 0,1 2 0,-2-1 0,0-1 0,-4 3 0,2-3 0,1 0 0,1 0 0,0-1 0,-1 3 0,0 2 0,1 0 0,1 0 0,-3-2 0,-1-2 0,-1 2 0,0-1 0,-1 2 0,-2 1 0,-1 2 0,-4-2 0,0 2 0,-18-5 0,-5-2 0,-22-2 0,-3-1 0,0 0 0,-1-1 0,5-2 0,2-2 0,2-3 0,6 0 0,5 3 0,8-2 0,1 2 0,2 1 0,1 2 0,1-1 0,-1-1 0,-3 0 0,-2 0 0,-2 4 0,-2 0 0,0 0 0,-1 0 0,-1 0 0,-1 0 0,-2 0 0,-2 0 0,0 0 0,-1 0 0,2 0 0,-1 0 0,0 0 0,0 0 0,0 0 0,0 0 0,-5 0 0,-5 0 0,-1 0 0,-2 0 0,-1 0 0,3 0 0,-3 0 0,-2 0 0,-1 0 0,-10 0 0,-5 0 0,-9 0 0,-8 0 0,-3 0 0,-5 0 0,0 3 0,-2 10 0,-5 7 0,47-8 0,-1 0 0,0 1 0,0-2 0,0-3 0,0-1 0,0 0 0,1-1 0,-41 3 0,7-4 0,6-1 0,10-4 0,3 0 0,5 0 0,6 4 0,-1 1 0,3 0 0,-1-1 0,5-4 0,3 0 0,7 0 0,4 0 0,1 0 0,-2 0 0,-3 4 0,4 0 0,6 0 0,11 0 0,6-4 0,6-4 0,11-13 0,12-12 0,12-13 0,18-13 0,25-3 0,-19 24 0,6 2 0,18-2 0,7 3 0,-20 10 0,3 1 0,2 2-205,4-1 1,2 1-1,1 0 205,-1 1 0,1 1 0,-2 1 0,-4 0 0,-2 2 0,-1 0 0,26-4 0,-4 1 0,-10 2 0,-4 2 0,-12 1 0,-4 2 0,36-7 0,-27 3 0,-18 1 614,-10 3-614,-3 1 0,-2 0 0,-6 4 0,-1 0 0,-7 2 0,-5 2 0,-5 0 0,-2 0 0,7 0 0,6 0 0,2 0 0,-8 0 0,-8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09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102 539 24575,'5'-52'0,"0"-1"0,9-43 0,4 8 0,-2 25 0,-6 24 0,-6 12 0,-4 7 0,0 1 0,0-2 0,0 3 0,0 2 0,0 0 0,0 5 0,0 40 0,0-17 0,0 28 0,0-29 0,0 1 0,0 1 0,0 2 0,0 1 0,0 3 0,0 0 0,0-1 0,-3-3 0,-2-5 0,1 2 0,-3-2 0,2 2 0,1 0 0,-3 0 0,3-2 0,0-1 0,1 0 0,-1-1 0,-1 3 0,-3 2 0,-1 2 0,1 2 0,-3 4 0,-1 4 0,-3 4 0,0 0 0,3-3 0,0-7 0,4-6 0,3-7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11.5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24575,'61'0'0,"35"0"0,-37 0 0,2 0 0,2 0 0,-1 0 0,-7 0 0,-2 0 0,40 0 0,-8 0 0,-8 0 0,-15 0 0,-15 0 0,-12 0 0,2 0 0,-3 0 0,0 0 0,3 0 0,-4 0 0,0 0 0,-3 0 0,-3 0 0,-4 0 0,-7 0 0,-4 0 0,-6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5:58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1601 0 24575,'-42'0'0,"-6"0"0,-7 0 0,0 0 0,-6 0 0,8 0 0,-8 0 0,6 0 0,-15 0 0,22 0 0,-20 0 0,21 0 0,-8 0 0,4 0 0,5 0 0,1 0 0,-7 0 0,14 0 0,-6 0 0,14 0 0,-5 0 0,5 0 0,0 0 0,-6 0 0,12 0 0,-4 0 0,6 0 0,0 0 0,-1 0 0,1 0 0,-5 0 0,9 0 0,-2 0 0,10 0 0,0 0 0,0 0 0,-1 0 0,1 0 0,0 0 0,0 4 0,0-3 0,0 4 0,0-1 0,0-3 0,-1 4 0,1-5 0,0 4 0,0-3 0,0 4 0,0-1 0,0-3 0,0 3 0,1 1 0,-1-4 0,0 8 0,1-8 0,-1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2035 0 24575,'-59'0'0,"1"0"0,-4 0 0,7 0 0,-7 0 0,1 0 0,14 0 0,-20 0 0,10 0 0,-6 0 0,1 0 0,2 0 0,4 0 0,-4 0 0,6 0 0,1 0 0,-1 0 0,1 0 0,0 0 0,0 0 0,8 0 0,1 0 0,7 0 0,0 0 0,7 0 0,1 0 0,1 0 0,9 0 0,-8 0 0,10 0 0,0 0 0,-4 0 0,9 0 0,-9 0 0,10 0 0,-11 0 0,6 0 0,-1 0 0,1 0 0,1 5 0,3-3 0,-4 2 0,6-4 0,0 5 0,0-4 0,0 3 0,-1-4 0,1 5 0,0-4 0,0 3 0,0 1 0,0-4 0,0 3 0,0 0 0,-1-3 0,1 4 0,0-1 0,0-3 0,0 4 0,0-5 0,-1 0 0,1 4 0,0-2 0,0 2 0,0 0 0,0-2 0,-6 2 0,5 1 0,-5-4 0,6 3 0,0-4 0,-1 0 0,1 5 0,0-4 0,0 3 0,0-4 0,0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3.7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1978 109 24575,'-42'0'0,"-24"0"0,7 0 0,-32 0 0,38 0 0,1 0 0,-21 0 0,19 0 0,0 0 0,-14 0 0,-25 0 0,9 0 0,-7 0 0,19 0 0,-10 0 0,12 0 0,13 0 0,-3 0 0,14 0 0,-6 0 0,6 0 0,9 0 0,2 0 0,4 0 0,1 0 0,1 0 0,7 0 0,0 0 0,-1 0 0,6 5 0,-4-4 0,4 3 0,1 1 0,-6-4 0,11 3 0,-10 1 0,9-4 0,-3 4 0,-1 0 0,4-3 0,-3 2 0,5-4 0,0 0 0,-1 5 0,1-4 0,0 4 0,0-5 0,0 0 0,0 0 0,0 0 0,0 4 0,0-3 0,0 3 0,0-4 0,1 0 0,-1 0 0,0 0 0,1 0 0,-1 0 0,5-18 0,1 4 0,4-17 0,5 8 0,-4 6 0,9-4 0,-5 10 0,6-4 0,-2 5 0,1 4 0,0 2 0,0 4 0,0 0 0,-1 0 0,1 0 0,0 0 0,0 0 0,0 0 0,0 0 0,5 0 0,-3 0 0,3 0 0,-5 0 0,6 0 0,-5 0 0,5 4 0,-1-3 0,-4 8 0,10-3 0,-10 0 0,10 4 0,-9-9 0,8 9 0,-8-9 0,9 9 0,-10-9 0,5 9 0,-6-9 0,0 3 0,0 1 0,0-4 0,0 3 0,0-4 0,0 5 0,0-4 0,0 3 0,0-4 0,0 5 0,0-4 0,0 4 0,0-5 0,0 4 0,0-3 0,0 8 0,0-8 0,0 4 0,0-5 0,0 4 0,0-3 0,1 4 0,-1-5 0,0 0 0,0 0 0,0 0 0,0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2035 0 24575,'-59'0'0,"1"0"0,-4 0 0,7 0 0,-7 0 0,1 0 0,14 0 0,-20 0 0,10 0 0,-6 0 0,1 0 0,2 0 0,4 0 0,-4 0 0,6 0 0,1 0 0,-1 0 0,1 0 0,0 0 0,0 0 0,8 0 0,1 0 0,7 0 0,0 0 0,7 0 0,1 0 0,1 0 0,9 0 0,-8 0 0,10 0 0,0 0 0,-4 0 0,9 0 0,-9 0 0,10 0 0,-11 0 0,6 0 0,-1 0 0,1 0 0,1 5 0,3-3 0,-4 2 0,6-4 0,0 5 0,0-4 0,0 3 0,-1-4 0,1 5 0,0-4 0,0 3 0,0 1 0,0-4 0,0 3 0,0 0 0,-1-3 0,1 4 0,0-1 0,0-3 0,0 4 0,0-5 0,-1 0 0,1 4 0,0-2 0,0 2 0,0 0 0,0-2 0,-6 2 0,5 1 0,-5-4 0,6 3 0,0-4 0,-1 0 0,1 5 0,0-4 0,0 3 0,0-4 0,0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7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7:4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1192 147 24575,'-50'0'0,"0"0"0,-32 0 0,19 0 0,-2 0 0,-22 0 0,9 0 0,14 0 0,18 0 0,9 0 0,11 0 0,8 2 0,5 5 0,2 4 0,0 3 0,-1 1 0,-6-2 0,-1-1 0,-1 1 0,1-4 0,1 3 0,2-1 0,3 2 0,1 2 0,0 1 0,-1 0 0,-8 1 0,-1 1 0,-3 1 0,0 1 0,7-2 0,3-5 0,6-5 0,0-4 0,2-4 0,-4 6 0,-1-1 0,-2 8 0,0-4 0,3 3 0,-1-1 0,0-1 0,0 1 0,2 3 0,-1 2 0,2 2 0,-3 1 0,1-5 0,2-11 0,2-19 0,13-23 0,30-22 0,-3 25 0,8 0 0,16-1 0,6 2 0,9-1 0,3 3 0,1 1 0,2 3 0,-4 2 0,-1 2 0,-5 1 0,-1 3 0,-4 2 0,0 3 0,-3 0 0,0 3 0,1 2 0,0 3 0,2 0 0,-1 2 0,-2 0 0,0 2 0,-3 1 0,-1 1 0,-4-1 0,-3 1 0,41 2 0,-6 0 0,-5 0 0,-4 0 0,-6 0 0,0 0 0,-6 0 0,1 1 0,-2 2 0,-5 2 0,-5-1 0,-9-1 0,-6-3 0,-4 0 0,-1 0 0,0 4 0,-3 3 0,-4 1 0,-6 5 0,-4 1 0,-5 1 0,-2 4 0,-2 1 0,-2 0 0,-2 2 0,-2 2 0,0 3 0,-9 5 0,-19 2 0,-27 6 0,-33 3 0,34-20 0,-3-1 0,-3 1 0,-1-2 0,-1-2 0,0-2 0,6-3 0,2-1 0,-40 6 0,23-8 0,24-6 0,21-4 0,14-15 0,13-13 0,17-8 0,33 4 0,43 12 0,-26 14 0,7 4 0,17 0 0,3 2 0,-27-1 0,1 0 0,-1 0 0,31 0 0,-4 0 0,-11 0 0,-6 0 0,-19 0 0,-5 0 0,19 0 0,-24 0 0,-33 1 0,-110 7 0,44-7 0,-5 1 0,-41 2 0,-4-1 0,25-2 0,3-2 0,7 1 0,4 0 0,-37 0 0,24 0 0,23-5 0,18-6 0,10-3 0,4-2 0,4 2 0,0 4 0,5 0 0,4-2 0,3-5 0,4-10 0,31-10 0,10 16 0,14 4 0,8 4 0,10 2 0,6 3-246,3 1 0,7 2 0,3 1 0,2 0 49,-11 2 0,2 0 1,1 0-1,1 1 0,-1-1 82,1 1 1,2 1 0,-1-1 0,-1 1 0,-3-1 114,10 1 0,-2 0 0,-3 0 0,-5 0-2,3 0 1,-5 0 0,-6 0 1,8 0 0,-11 0 0,11 0 0,-48 0 0,-45 0 0,-47 0 0,-25 0 491,28 0 1,-2 0-1,-4 0 1,-1 0-204,0 1 1,0 1-289,-7 0 0,0 1 0,2-1 0,2 1 0,4 1 0,1 0 0,2 0 0,1-1 0,-41 3 0,19-2 0,17-3 0,28-2 0,71-7 0,30 0 0,3 4 0,10 2 0,8-3 0,10-1 0,-2 1-213,-11 4 0,-1 2 1,-3-1 212,-7 0 0,-1 0 0,-5 0 0,10 1 0,-8 2 0,20 5 0,-47 3 0,-27 2 0,-17 2 0,-25 2 638,-39 4-638,9-11 0,-6 0 0,-16 0 0,-4 0 0,-9-2 0,-1-2 0,2 0 0,2-2 0,10-1 0,4-2 0,15 0 0,4-2 0,-18 1 0,35-2 0,20-4 0,14-10 0,50-15 0,9 13 0,12 4 0,-7 4 0,7 1 0,3 2-328,19 1 0,6 1 0,0 2 244,-22 2 1,1 1 0,-1 1 0,-1 0 83,15 1 0,-1 2 0,-4 1 0,19 3 0,-10 4 0,-33 1 0,-11 4 0,-1 17 0,-38-2 0,-50-5 0,-6-12 0,-9-3 0,-18 2 0,-8-2 0,14-3 0,-2-2 0,-1 0 0,-2 0 0,-1 0 0,0 0 0,2-1 0,0 0 0,1 0 0,-28 0 0,3 1 491,9-2 1,3 0-325,8-2 0,2-1-167,5-2 0,2 0 0,7 0 0,1 0 0,-37 0 0,17 0 0,14 0 0,6 0 0,4-12 0,22 9 0,8-8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0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1841 24575,'31'36'0,"-5"-5"0,-9-17 0,-2-6 0,-5-7 0,-2-8 0,-5-20 0,-3-18 0,0-11 0,0 0 0,0 23 0,0 31 0,0 28 0,0 19 0,-7 21 0,-7 15 0,-5 8 0,-3-1 0,7-15 0,6-19 0,5-28 0,4-29 0,0-33 0,0-19 0,0 3 0,-3 13 0,-6 19 0,-7 12 0,-4 7 0,0 4 0,2 7 0,2 3 0,9-1 0,19-5 0,22-5 0,9-4 0,3-6 0,-7-4 0,-6-5 0,1 2 0,-12 3 0,-5 4 0,-8 4 0,-32-5 0,1-9 0,-26-15 0,12-12 0,11-8 0,9 9 0,10 14 0,9 12 0,4 14 0,9 2 0,9 3 0,13 9 0,11 6 0,7 4 0,10 0 0,-3-9 0,-5-6 0,-9-3 0,-10-2 0,-10 0 0,-8 0 0,-10 3 0,-8 10 0,-13 8 0,-23 11 0,-21 8 0,-17 2 0,-3 4 0,6 0 0,8-1 0,9-6 0,13-9 0,14-10 0,18-11 0,25-5 0,35-4 0,12 0 0,17 1 0,3 12 0,-12 11 0,-4 9 0,-29 5 0,-22 0 0,-20 0 0,-18-1 0,-20-1 0,-31-4 0,-11-6 0,2-7 0,21-11 0,31-13 0,17-12 0,8-12 0,8-9 0,18 2 0,19 12 0,15 11 0,0 9 0,-18 8 0,-18 11 0,-17 16 0,-28 10 0,-22 4 0,-16-8 0,-2-8 0,22-9 0,19-5 0,14-3 0,7 4 0,7 7 0,10 5 0,9 5 0,7 0 0,1-4 0,-4-5 0,-1-5 0,-4-3 0,-1 1 0,0 4 0,-5-2 0,-3 2 0,-7-4 0,-4-2 0,0-2 0,-1 0 0,2 6 0,-2 5 0,-1 14 0,-2 11 0,0 5 0,0-1 0,0-7 0,0-6 0,0-9 0,-2-7 0,-3-10 0,-3-4 0,-6-2 0,-2 1 0,-6 2 0,-3 2 0,-5 0 0,-2-1 0,-5 4 0,-7 3 0,-5 2 0,-4 0 0,0-7 0,6-3 0,5-1 0,8-2 0,8 2 0,5-2 0,4-2 0,5-2 0,3-10 0,6-9 0,10-11 0,21-7 0,24 6 0,29 10 0,15 9 0,-46 8 0,1 0 0,48 0 0,-12 0 0,-10 4 0,-15 0 0,-14 4 0,-9 0 0,-5 0 0,-1 0 0,0 0 0,-6 0 0,-8-3 0,-5-2 0,-7-3 0,-2-12 0,-1-8 0,-5-24 0,-4-8 0,0-10 0,-4-10 0,-4-7 0,2-7 0,-3 4 0,5 11 0,4 11 0,1 10 0,4 6 0,0 7 0,0 4 0,0 0 0,0 0 0,0 2 0,0 2 0,0 1 0,0 4 0,0 1 0,0 0 0,0-2 0,0-2 0,0-1 0,0 3 0,0-1 0,0-1 0,0-2 0,0-7 0,-3-6 0,-2-11 0,1-5 0,0-4 0,4-1 0,0 1 0,0 1 0,0 1 0,0 4 0,0 6 0,0 3 0,0 2 0,0 2 0,0 2 0,0 1 0,0 2 0,0 0 0,0 0 0,0 8 0,0 2 0,0-1 0,0-4 0,0-2 0,0 1 0,0 2 0,0 3 0,0-4 0,0-4 0,0-5 0,0-5 0,0-5 0,0 4 0,0 0 0,0 0 0,4 4 0,0 1 0,1 6 0,-2 7 0,-1 2 0,1 4 0,2 1 0,1-1 0,0 0 0,-2 3 0,0 2 0,-1-3 0,1-1 0,1-3 0,-1 1 0,2 5 0,-2-2 0,2 2 0,1-1 0,-3-1 0,3 0 0,0 0 0,-3 0 0,2 2 0,-2 2 0,0 1 0,0 3 0,-3 0 0,-1 1 0,3 3 0,1-1 0,0 0 0,0 0 0,-4 0 0,0 1 0,0-1 0,0-1 0,0 1 0,0 0 0,0 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31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1 811 24575,'0'79'0,"0"-1"0,0 5 0,0 1 0,0 3 0,0-1 0,0-6 0,0-5 0,0-16 0,0-6 0,0 22 0,0-35 0,0-29 0,14-39 0,-11 0 0,11-30 0,-14 24 0,0-15 0,0-12 0,0-15 0,0-14 0,0 1 0,0-2 0,0-5 0,0 45 0,0-1 0,0-1 0,0-2 0,-1-1 0,2-1 0,1-6 0,2-1 0,3-1 0,2 0 0,4 1 0,2 1 0,2 5 0,2 5 0,18-26 0,-8 24 0,-7 26 0,-9 16 0,-4 8 0,-2 4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5:59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24575,'87'0'0,"-3"0"0,0 0 0,-21 0 0,-14 0 0,-11 0 0,-7 0 0,6 0 0,-2 0 0,2 0 0,-2 0 0,-2 0 0,-3 3 0,-3 1 0,-3 0 0,1 4 0,3 0 0,-1 5 0,2 4 0,-1-1 0,-2-3 0,2-2 0,0 0 0,2 1 0,7 2 0,1 0 0,1-2 0,-2 0 0,1-2 0,0-4 0,4 1 0,1 1 0,-5 1 0,-1 3 0,-3-4 0,-1-1 0,0 5 0,0-2 0,0 2 0,0-2 0,0-2 0,-3-1 0,-6-3 0,-5-1 0,-5 1 0,2 4 0,1 0 0,1 2 0,-1-3 0,-4-2 0,-2 2 0,-1-2 0,-1 2 0,1-1 0,0 1 0,1 3 0,1-3 0,-1 2 0,0-1 0,1 0 0,0 1 0,1 1 0,1 0 0,1-1 0,1-3 0,-2 1 0,4 0 0,0 1 0,3 0 0,3-3 0,0 3 0,1 0 0,-1 3 0,-1-1 0,-3-2 0,0-1 0,0-2 0,-2 2 0,2 2 0,-1-1 0,-1 2 0,-1-3 0,-3 3 0,0-1 0,2 1 0,-1-2 0,1-4 0,-2 0 0,0 0 0,4 4 0,2 1 0,3 1 0,1 0 0,1-1 0,1 1 0,0-2 0,-1 1 0,1 1 0,-1-2 0,-2 3 0,1-2 0,-1 0 0,-2-1 0,3-2 0,1 1 0,0-2 0,2 2 0,2-1 0,-2-2 0,1 0 0,1-4 0,0 0 0,8 0 0,1 3 0,5 2 0,0-1 0,-5 0 0,-1-3 0,-4 3 0,0 1 0,0-1 0,0-2 0,0-2 0,0 3 0,0 2 0,5 3 0,0 1 0,1-4 0,3 3 0,-4-3 0,2 3 0,1 0 0,-3-2 0,0 2 0,-2-4 0,-3 0 0,0-2 0,0 2 0,0 0 0,0 4 0,-2 1 0,-2-1 0,0 0 0,-1-4 0,3 2 0,0-2 0,-3 4 0,1 4 0,-1 0 0,0 1 0,0-3 0,-3-3 0,-1-2 0,1-1 0,-2-3 0,1 2 0,0 3 0,-2 3 0,0-1 0,-2 3 0,-2 0 0,0-2 0,-2-3 0,-1-6 0,-1 0 0,-3 2 0,-4 3 0,-4 5 0,-3 9 0,0 6 0,-3 6 0,-17-1 0,-26-9 0,-26-8 0,-19-9 0,-5-4 0,1 0 0,5 0 0,7 0 0,5 0 0,9 0 0,1 0 0,6-3 0,3-1 0,1-1 0,8 1 0,1-2 0,5 1 0,5-3 0,2 0 0,4 3 0,-4 2 0,-3-1 0,-4-4 0,-7-4 0,-4-7 0,-6-1 0,-3 0 0,2-1 0,8 2 0,2 1 0,8 0 0,5 3 0,3 3 0,7 3 0,8 1 0,10-2 0,6-3 0,5-11 0,0-7 0,1-6 0,9 0 0,8 10 0,17 4 0,20 9 0,18 7 0,21-1 0,-40 3 0,3 1 0,4-2 0,1 1 0,4 0 0,1 0 0,0 0 0,0 1 0,0 1 0,0 1 0,-3-3 0,0 0 0,-7 1 0,0 0 0,-5 1 0,-1 1 0,33-6 0,-7 3 0,-8 0 0,-9 1 0,0 4 0,-9-3 0,-2-2 0,-5 1 0,-5 0 0,-2 4 0,-4 0 0,0 0 0,-2 0 0,-3 0 0,-4 0 0,-1 0 0,1 0 0,1 0 0,3 0 0,2 0 0,3 0 0,0 0 0,-1 0 0,-4 0 0,0 0 0,-1 2 0,-3 2 0,0 0 0,-5 0 0,-4 1 0,-1-1 0,-2 1 0,2-2 0,2-3 0,1 0 0,1 0 0,0 0 0,-5 3 0,2 1 0,1 4 0,1 0 0,3 1 0,-4-2 0,0-2 0,-2 1 0,-3 0 0,-4 5 0,-3 3 0,-3 4 0,-1 5 0,0 4 0,0 4 0,0-2 0,0-4 0,-7-4 0,-13-7 0,-11-2 0,-11-3 0,-1-5 0,5 0 0,1-4 0,4 0 0,2 0 0,4 0 0,3 0 0,6 0 0,6-3 0,5-1 0,5-10 0,2 2 0,1-5 0,4 5 0,5 5 0,4 3 0,3-1 0,5 1 0,4 0 0,3-3 0,0 2 0,-1 0 0,0-3 0,2 4 0,2 0 0,-3 1 0,-4 3 0,-7 0 0,-5 0 0,-1 0 0,-3 0 0,-1-5 0,-3-2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04.9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781 942 24575,'-53'0'0,"5"5"0,11 5 0,3 9 0,2 7 0,-1 3 0,3 4 0,2 1 0,-1-1 0,3-4 0,-2-4 0,0-1 0,2-3 0,-2 4 0,0 3 0,2-2 0,-1-1 0,3-5 0,4-6 0,3 0 0,3-2 0,4-2 0,-1-2 0,0 0 0,1-2 0,-1-2 0,1 3 0,2-2 0,-3 0 0,2 2 0,-1-1 0,1 2 0,1 2 0,5-1 0,43-14 0,6-2 0,43-14 0,-11 8 0,-5 3 0,-7 2 0,-15 2 0,-8-4 0,-6-4 0,-4-6 0,0-1 0,1-1 0,-1-1 0,-1 2 0,1-4 0,0-3 0,0-2 0,0 1 0,0 1 0,-4 4 0,-4 0 0,-3 0 0,0 0 0,0 3 0,-1 2 0,-3 1 0,-2 2 0,1-3 0,3-2 0,1 1 0,0-4 0,-1-5 0,-3-6 0,-1-3 0,0 5 0,1 6 0,-2 6 0,-2 2 0,0-1 0,-2 2 0,-3-3 0,1 3 0,1 4 0,1 1 0,1 1 0,-3-2 0,-2 2 0,-2-2 0,0-1 0,-2-3 0,-3-5 0,1 1 0,3 4 0,4 3 0,0 4 0,-1-2 0,-3-1 0,-4 0 0,0 0 0,0 1 0,0-1 0,0-3 0,0-1 0,0-2 0,0 0 0,0 2 0,4-1 0,0 1 0,0 0 0,0-1 0,-4 0 0,0 1 0,0 0 0,0 3 0,0 0 0,0 3 0,0 2 0,0 2 0,0-3 0,0 3 0,-21-1 0,-8 6 0,-24 2 0,-3-3 0,-1 0 0,0 0 0,4 0 0,0 4 0,5 0 0,0 0 0,-2 0 0,1 0 0,-5 0 0,0 0 0,3 0 0,3 0 0,2 0 0,5 0 0,0 0 0,0 0 0,6 0 0,2 3 0,4 2 0,2-1 0,-2 0 0,5-4 0,3 4 0,2 0 0,2 0 0,1-1 0,2-3 0,2 0 0,0 0 0,-2 0 0,-1 0 0,-1 0 0,-1 0 0,-3 0 0,0 0 0,-2 0 0,3 0 0,3 0 0,4 3 0,7 8 0,3 8 0,9 9 0,5 7 0,9 8 0,4 9 0,2 8 0,3 4 0,2 5 0,4-4 0,-2-2 0,-3-7 0,-5-5 0,-5-5 0,-4-5 0,0-4 0,0-4 0,1 0 0,-4 1 0,0-8 0,-2-9 0,1-10 0,2-7 0,-1-4 0,-1-9 0,-2-6 0,-4-11 0,-3-1 0,-2 1 0,-2-2 0,0 3 0,0-7 0,0-3 0,0 1 0,0-3 0,0 2 0,0 5 0,0 2 0,0 8 0,0 5 0,0 3 0,0 6 0,0-1 0,0 2 0,-21 16 0,9-6 0,-15 12 0,20-12 0,3-1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11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 24575,'77'0'0,"21"0"0,-36 0 0,2 0 0,7 0 0,2 0 0,-1 0 0,0 0 0,4 0 0,0 0 0,1 0 0,1 0 0,0 0 0,-1 0 0,-3 0 0,-1 0 0,-8 0 0,-3 0 0,-5 0 0,-4 0 0,42 0 0,-12 0 0,-8 0 0,-8 0 0,-10 0 0,-2 0 0,-1 0 0,0 0 0,0 0 0,-4 4 0,-1 0 0,0 1 0,-1-2 0,4-3 0,1 4 0,-1 2 0,-2 3 0,-1 1 0,-2-1 0,-1-2 0,0 0 0,-1-1 0,-2 2 0,-3 3 0,-3 3 0,-4-2 0,1 0 0,-1 0 0,0-2 0,0 2 0,0 0 0,-1 0 0,1 3 0,1 1 0,-1-2 0,0-2 0,-4-1 0,-4-2 0,-2 1 0,-4-1 0,2-1 0,-2 0 0,0-1 0,-5 3 0,0-1 0,-2 2 0,0-3 0,2-1 0,-3 0 0,0-3 0,-1 3 0,1-2 0,-1-1 0,0-1 0,1 1 0,1 0 0,0 1 0,0-2 0,0-2 0,1 2 0,0 2 0,3 0 0,0 1 0,0-1 0,1-1 0,-1 3 0,-1-3 0,-2 0 0,1 2 0,-2-1 0,0-1 0,-4 3 0,2-3 0,1 0 0,1 0 0,0-1 0,-1 3 0,0 2 0,1 0 0,1 0 0,-3-2 0,-1-2 0,-1 2 0,0-1 0,-1 2 0,-2 1 0,-1 2 0,-4-2 0,0 2 0,-18-5 0,-5-2 0,-22-2 0,-3-1 0,0 0 0,-1-1 0,5-2 0,2-2 0,2-3 0,6 0 0,5 3 0,8-2 0,1 2 0,2 1 0,1 2 0,1-1 0,-1-1 0,-3 0 0,-2 0 0,-2 4 0,-2 0 0,0 0 0,-1 0 0,-1 0 0,-1 0 0,-2 0 0,-2 0 0,0 0 0,-1 0 0,2 0 0,-1 0 0,0 0 0,0 0 0,0 0 0,0 0 0,-5 0 0,-5 0 0,-1 0 0,-2 0 0,-1 0 0,3 0 0,-3 0 0,-2 0 0,-1 0 0,-10 0 0,-5 0 0,-9 0 0,-8 0 0,-3 0 0,-5 0 0,0 3 0,-2 10 0,-5 7 0,47-8 0,-1 0 0,0 1 0,0-2 0,0-3 0,0-1 0,0 0 0,1-1 0,-41 3 0,7-4 0,6-1 0,10-4 0,3 0 0,5 0 0,6 4 0,-1 1 0,3 0 0,-1-1 0,5-4 0,3 0 0,7 0 0,4 0 0,1 0 0,-2 0 0,-3 4 0,4 0 0,6 0 0,11 0 0,6-4 0,6-4 0,11-13 0,12-12 0,12-13 0,18-13 0,25-3 0,-19 24 0,6 2 0,18-2 0,7 3 0,-20 10 0,3 1 0,2 2-205,4-1 1,2 1-1,1 0 205,-1 1 0,1 1 0,-2 1 0,-4 0 0,-2 2 0,-1 0 0,26-4 0,-4 1 0,-10 2 0,-4 2 0,-12 1 0,-4 2 0,36-7 0,-27 3 0,-18 1 614,-10 3-614,-3 1 0,-2 0 0,-6 4 0,-1 0 0,-7 2 0,-5 2 0,-5 0 0,-2 0 0,7 0 0,6 0 0,2 0 0,-8 0 0,-8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09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102 539 24575,'5'-52'0,"0"-1"0,9-43 0,4 8 0,-2 25 0,-6 24 0,-6 12 0,-4 7 0,0 1 0,0-2 0,0 3 0,0 2 0,0 0 0,0 5 0,0 40 0,0-17 0,0 28 0,0-29 0,0 1 0,0 1 0,0 2 0,0 1 0,0 3 0,0 0 0,0-1 0,-3-3 0,-2-5 0,1 2 0,-3-2 0,2 2 0,1 0 0,-3 0 0,3-2 0,0-1 0,1 0 0,-1-1 0,-1 3 0,-3 2 0,-1 2 0,1 2 0,-3 4 0,-1 4 0,-3 4 0,0 0 0,3-3 0,0-7 0,4-6 0,3-7 0,1-2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11.5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24575,'61'0'0,"35"0"0,-37 0 0,2 0 0,2 0 0,-1 0 0,-7 0 0,-2 0 0,40 0 0,-8 0 0,-8 0 0,-15 0 0,-15 0 0,-12 0 0,2 0 0,-3 0 0,0 0 0,3 0 0,-4 0 0,0 0 0,-3 0 0,-3 0 0,-4 0 0,-7 0 0,-4 0 0,-6 0 0,-3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18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3865 1 24575,'0'56'0,"0"-1"0,1 12 0,-2 3 0,-4 14 0,-2 3 0,-4 3 0,-3 1 0,-3-1 0,-3-1 0,-5-1 0,-2 0 0,-1-4 0,-2 0 0,-2 0 0,-1-1 0,2-11 0,0-5 0,6-12 0,1-4 0,-6 18 0,11-24 0,8-12 0,3-8 0,0-8 0,4-6 0,-1-2 0,0 0 0,-1 1 0,-4 1 0,-2 1 0,-4 4 0,-6 7 0,-5 9 0,-5 4 0,-1 2 0,-4-1 0,0-6 0,-9-1 0,-6 0 0,-7 2 0,-2 2 0,2 1 0,7 0 0,9-6 0,5-4 0,4-4 0,1 0 0,-1 4 0,1 4 0,2 0 0,2-4 0,1-4 0,-1-2 0,1-1 0,1 0 0,6-4 0,4-6 0,2-4 0,5-3 0,3 2 0,-1 3 0,2 1 0,-1 0 0,-4-3 0,0-3 0,-3-1 0,1 0 0,1 0 0,-1 0 0,-1 0 0,-3 0 0,-1 0 0,-4 0 0,-8 0 0,-9 0 0,-10-3 0,-7-7 0,-4-4 0,3-3 0,0 3 0,10 3 0,4 1 0,1 1 0,0 2 0,0 0 0,1-3 0,3 2 0,4 0 0,1 0 0,0 3 0,0 1 0,4-3 0,0 1 0,1-2 0,3-4 0,-1 4 0,2 1 0,0 0 0,-1-4 0,-2-4 0,0-6 0,0-1 0,-1 1 0,0-4 0,-3 2 0,2 3 0,0 0 0,1 4 0,-1 0 0,0 4 0,4 4 0,3 5 0,4 3 0,0 0 0,1 0 0,-3 0 0,1 0 0,-4 3 0,1 8 0,-3 6 0,0 8 0,0 3 0,-4 2 0,3 3 0,-2-1 0,0-4 0,3-5 0,0-4 0,4-4 0,3-3 0,1-2 0,0 1 0,1-2 0,2 2 0,3-3 0,2 1 0,1-1 0,1 0 0,-1 3 0,-2-2 0,-1 3 0,0-2 0,4-2 0,47-21 0,8-14 0,-4 2 0,2-3 0,27-23 0,-11 7 0,-7 7 0,-7 11 0,2-4 0,-8 6 0,-5 4 0,-4 1 0,4 3 0,6-3 0,0-3 0,0-3 0,-6 4 0,-4 4 0,-3 7 0,-6 5 0,-2 2 0,-5 3 0,-3 0 0,-2 0 0,-7 4 0,-12 9 0,-35 11 0,-36 13 0,22-15 0,-5 0 0,-8 2 0,-1 0 0,2-1 0,1 0 0,3-3 0,1-1 0,11-3 0,3 1 0,-26 10 0,19-4 0,18-2 0,12-4 0,6-5 0,8-2 0,8-1 0,0-1 0,2 2 0,-2 0 0,0 2 0,-3 1 0,-3 5 0,-5 2 0,-4 5 0,-1 0 0,1 2 0,-1 1 0,-1 2 0,-4 3 0,-3 0 0,2 0 0,2-3 0,6-6 0,7-6 0,4-10 0,3-3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3.7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1978 109 24575,'-42'0'0,"-24"0"0,7 0 0,-32 0 0,38 0 0,1 0 0,-21 0 0,19 0 0,0 0 0,-14 0 0,-25 0 0,9 0 0,-7 0 0,19 0 0,-10 0 0,12 0 0,13 0 0,-3 0 0,14 0 0,-6 0 0,6 0 0,9 0 0,2 0 0,4 0 0,1 0 0,1 0 0,7 0 0,0 0 0,-1 0 0,6 5 0,-4-4 0,4 3 0,1 1 0,-6-4 0,11 3 0,-10 1 0,9-4 0,-3 4 0,-1 0 0,4-3 0,-3 2 0,5-4 0,0 0 0,-1 5 0,1-4 0,0 4 0,0-5 0,0 0 0,0 0 0,0 0 0,0 4 0,0-3 0,0 3 0,0-4 0,1 0 0,-1 0 0,0 0 0,1 0 0,-1 0 0,5-18 0,1 4 0,4-17 0,5 8 0,-4 6 0,9-4 0,-5 10 0,6-4 0,-2 5 0,1 4 0,0 2 0,0 4 0,0 0 0,-1 0 0,1 0 0,0 0 0,0 0 0,0 0 0,0 0 0,5 0 0,-3 0 0,3 0 0,-5 0 0,6 0 0,-5 0 0,5 4 0,-1-3 0,-4 8 0,10-3 0,-10 0 0,10 4 0,-9-9 0,8 9 0,-8-9 0,9 9 0,-10-9 0,5 9 0,-6-9 0,0 3 0,0 1 0,0-4 0,0 3 0,0-4 0,0 5 0,0-4 0,0 3 0,0-4 0,0 5 0,0-4 0,0 4 0,0-5 0,0 4 0,0-3 0,0 8 0,0-8 0,0 4 0,0-5 0,0 4 0,0-3 0,1 4 0,-1-5 0,0 0 0,0 0 0,0 0 0,0 0 0,0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27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24575,'86'0'0,"0"0"0,12 0 0,3 0 0,-24 0 0,2 0 0,-1 0 0,-5 0 0,-1 0 0,0 0 0,-2 0 0,-1 0 0,0 0 0,28 0 0,-3 0 0,-12 0 0,-1 0 0,-1 0 0,-2 0 0,-16 0 0,-3 0 0,28 0 0,-11 0 0,-16 0 0,-7 0 0,-5 0 0,0 0 0,0 1 0,-2 3 0,-4 1 0,-4 0 0,-2-3 0,2-2 0,7 0 0,8 0 0,9 0 0,4 0 0,-1 0 0,2 0 0,1 0 0,-3 0 0,-3 0 0,-5 0 0,-10 0 0,-5 0 0,-6 0 0,-4 0 0,1 0 0,0 0 0,5 0 0,5 0 0,5 0 0,9 0 0,5 0 0,6 0 0,10 0 0,1 0 0,4 0 0,-3 0 0,-6 0 0,-6 0 0,-10 0 0,-8 0 0,-9 0 0,-5 0 0,-6 0 0,-5 0 0,-5 0 0,-3 0 0,-4 0 0,-2 0 0,-58 7 0,-27 1 0,-7 1 0,-9 1 0,0-1 0,-3 0-328,17 0 0,-5 0 0,-2 1 252,-10 2 1,-3 2-1,-1 1 76,20-2 0,0 1 0,-2 0 0,0 1 0,-4 1 0,-3 0 0,2 1 0,2 0 0,-15 4 0,4 0 0,3-1 0,11-1 0,3-1 0,4-1 0,-17 2 0,6-2 0,13-5 0,3-2 0,6-4 0,1-2 0,2-4 0,1 0 0,2 0 0,2-1 0,1-2 0,2-2 983,-37-9-755,20-4-228,11 2 0,6 3 0,4 5 0,0 0 0,-2 0 0,5 0 0,7 0 0,7 3 0,12-2 0,6 2 0,1 1 0,-3 0 0,-12 4 0,-12 2 0,-17 8 0,-16 7 0,-5 5 0,-4 3 0,5-6 0,13-1 0,8-5 0,13-1 0,5-4 0,5-3 0,8-2 0,7 1 0,8 2 0,4 3 0,3 5 0,0 5 0,0 10 0,0 13 0,0 15 0,0 9 0,0 3 0,0 0 0,0-9 0,4-2 0,0-7 0,1-5 0,-2-6 0,-3 0 0,3-2 0,1 9 0,1 6 0,-1 0 0,0-1 0,0-9 0,1-5 0,-2-5 0,-3 0 0,0-2 0,0-5 0,1-3 0,3-9 0,3-5 0,3-6 0,0-3 0,1 0 0,1 3 0,2 2 0,3 0 0,3 3 0,4 1 0,4 4 0,5 3 0,0-4 0,6-6 0,14-3 0,24-3 0,-25-1 0,3-1 0,10-1 0,3 0 0,5 0 0,1 1 0,-3-1 0,-2 0 0,-7 2 0,-4 1 0,36 0 0,-24 0 0,-16 0 0,-12 0 0,-4 0 0,0 0 0,5 0 0,2 0 0,1 0 0,-3 0 0,-2 0 0,0 0 0,-2 0 0,2 0 0,-1 0 0,2 0 0,1 0 0,-4 0 0,-2 0 0,-4 0 0,-3 0 0,-3 0 0,-7 0 0,-5 0 0,-2 0 0,-1 0 0,0 0 0,1 0 0,-1 0 0,-2 0 0,-2 0 0,-3-26 0,-1-16 0,-5-47 0,-5 33 0,-5-3 0,-5-11 0,-5-3 0,-3-4 0,-3 0 0,-1 4 0,0 3 0,4 8 0,2 3 0,-10-31 0,9 25 0,7 16 0,8 17 0,4 11 0,3 10 0,-2 6 0,-8 1 0,0 4 0,-12 0 0,-6 0 0,-19 0 0,-23 4 0,-16 5 0,37-4 0,-1 0 0,-1 0 0,0-1 0,-2-2 0,0 0 0,-1-3 0,1-2 0,2-3 0,1-1 0,0-4 0,0-2 0,-39-16 0,7-3 0,9 6 0,7 3 0,6 2 0,3 5 0,3 4 0,7 3 0,5 5 0,7 2 0,10 2 0,5 0 0,8 0 0,7 5 0,4 17 0,9 16 0,8 18 0,7 8 0,3-3 0,-5-3 0,-3-8 0,-5-5 0,-4-5 0,0-5 0,1-1 0,5-3 0,6-3 0,4-4 0,1-3 0,2-3 0,1-2 0,2 0 0,3-2 0,0-2 0,0-2 0,4 2 0,4 0 0,6 1 0,5-3 0,5-2 0,7-2 0,0 0 0,3 2 0,-9-2 0,-5 2 0,-7 0 0,-6-4 0,2-1 0,-3-3 0,-1 0 0,-3 0 0,-2 0 0,0 4 0,-2 5 0,-9 7 0,-10 7 0,-8 2 0,-26 2 0,-45 0 0,9-15 0,-6-4 0,-17 0 0,-4-2 0,-3-2 0,2-3 0,7 0 0,5-2 0,15 2 0,4-2 0,-26 0 0,25-3 0,16-1 0,7-2 0,8-2 0,7-3 0,9-3 0,6-4 0,2-5 0,3-2 0,13-4 0,28 4 0,40 4 0,-26 13 0,5 2 0,12 2 0,2 1 0,1 2 0,0 1 0,-4 1 0,-2 0 0,-9 0 0,-3 0 0,28 0 0,-24 0 0,-25 0 0,-12 0 0,-14 0 0,-4 0 0,1 0 0,3 0 0,14 0 0,22 0 0,28 0 0,23-2 0,-48 1 0,-1-2 0,33-5 0,-24-1 0,-21 2 0,-19 3 0,-94 0 0,-23-3 0,3 2 0,-8-1 0,10-1 0,0-1 0,-2 1 0,1 1 0,6-1 0,2-1 0,9 1 0,1 0 0,4-1 0,2-1 0,5-2 0,3-3 0,5-1 0,2-1 0,5-1 0,3-2 0,-26-18 0,15 2 0,13 1 0,11 4 0,5 8 0,7 5 0,10 4 0,4 1 0,8-3 0,6 5 0,10 3 0,28 4 0,50 3 0,-29 3 0,6 2 0,15 6 0,3 3 0,0 4 0,-1 2 0,-8 3 0,-4 1 0,-11-1 0,-5-1 0,27 13 0,-24-8 0,-21-3 0,-10 0 0,-13 6 0,-4 3 0,-6 0 0,0 7 0,3 10 0,-3 7 0,-3 8 0,2 3 0,-3 1 0,0 4 0,2-4 0,-2-10 0,3-7 0,4-9 0,-3-5 0,7 0 0,0-1 0,2 2 0,3-1 0,-1-3 0,-3-7 0,-4-7 0,-4-4 0,-5-3 0,5-2 0,0-1 0,3 0 0,-1 1 0,-4 3 0,3 3 0,-1 1 0,3 2 0,2-2 0,-3-3 0,-1-2 0,0-3 0,-2-4 0,-1-34 0,-4 6 0,-3-31 0,0 13 0,0 1 0,0-4 0,0 4 0,0-5 0,0-4 0,0-1 0,-8-14 0,-7-7 0,-8-6 0,-5-2 0,2 10 0,1 10 0,6 11 0,4 9 0,7 6 0,4 6 0,2 8 0,-1 7 0,-19 1 0,-22-3 0,15 5 0,-6-2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36.0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720 1471 24575,'-28'0'0,"1"0"0,7 0 0,-3 0 0,1 0 0,5 0 0,4 0 0,4 0 0,2 0 0,-4 0 0,0 0 0,-4 0 0,3 0 0,3 0 0,0 0 0,0 0 0,-1 0 0,-1 0 0,1 0 0,61-6 0,19 15 0,-2-3 0,7 3 0,2 7 0,0 3 0,4 2 0,-1 0 0,-3-1 0,-2-2 0,-8-1 0,-2-1 0,-9-2 0,-2-1 0,39 8 0,-11-1 0,-1-6 0,-1-2 0,-1-4 0,-5-3 0,-10 3 0,-7-2 0,-4-1 0,-5 3 0,-1-4 0,-5 1 0,-4-2 0,-1-3 0,-4 0 0,0 0 0,0 0 0,0 0 0,1 0 0,-1 0 0,5 0 0,4 0 0,2 0 0,-2 0 0,-4 0 0,-1 0 0,1 0 0,0 0 0,0 0 0,-1 0 0,1 0 0,-2 0 0,-6 0 0,-8 0 0,-4 0 0,0 0 0,2-4 0,-2-4 0,2-1 0,2 1 0,-1 1 0,1 3 0,-3-4 0,-4-1 0,-3 1 0,0-3 0,1 0 0,0-2 0,1-2 0,-2-3 0,-3-3 0,3-1 0,0 1 0,1 5 0,1-2 0,-2 0 0,0-3 0,-1 0 0,3 3 0,-2-1 0,0 2 0,-2 0 0,-1 0 0,-2-3 0,1-3 0,0 2 0,0-3 0,4 4 0,-1 1 0,2 0 0,3 2 0,-3 1 0,0 0 0,-1 0 0,0-1 0,1-3 0,-4-1 0,3-1 0,-1 1 0,0-6 0,0-3 0,-2-3 0,0 0 0,-1 9 0,-1 2 0,-1 0 0,2 1 0,0-1 0,-3 2 0,-2-1 0,-3 0 0,0-2 0,0-6 0,0-5 0,0-6 0,0-3 0,0 2 0,0-1 0,0 6 0,-3 5 0,-5 6 0,-2 9 0,-3 4 0,-1 6 0,-1 3 0,-4 3 0,0 0 0,-1 0 0,-2-4 0,2 0 0,1-1 0,2 2 0,0 3 0,-1 0 0,-4-4 0,-9-4 0,-4-2 0,-7-2 0,-5-2 0,-3 0 0,-8-7 0,-6-6 0,-5 0 0,1-2 0,8 5 0,10 6 0,9 4 0,6 6 0,-2 0 0,-1 3 0,-5 0 0,-4-2 0,-6 3 0,-10-5 0,-6 1 0,-6 1 0,-3-1 0,-7 1 0,-14-3 0,46 4 0,-2 0 0,-2-2 0,-1 1 0,-2 0 0,-1 0 0,3 1 0,1-1 0,4 0 0,1 1 0,-46-3 0,12 0 0,10 5 0,7 3 0,11 1 0,6 0 0,4 0 0,2 0 0,0 0 0,-2 0 0,-2 0 0,2 0 0,1 0 0,4 0 0,3 0 0,3 0 0,4 0 0,1 0 0,2 0 0,2 0 0,3 0 0,1 0 0,-5 0 0,-5 0 0,-8 4 0,-6 1 0,-2 2 0,3 1 0,4-1 0,2 1 0,3-1 0,4-3 0,1-3 0,10 3 0,11 0 0,39 3 0,0 6 0,25 2 0,-19 8 0,4 0 0,1 0 0,4 2 0,1-3 0,-4 0 0,-2 1 0,-4-1 0,5 3 0,10 5 0,7 2 0,9 4 0,4 0 0,-3-1 0,-2 3 0,-3 2 0,-5 0 0,0-1 0,-2-2 0,-5-3 0,-5 0 0,-5-4 0,-5-5 0,0-5 0,-1-3 0,-3 4 0,0 0 0,-1 3 0,-2-1 0,-1-4 0,-1-1 0,-1 0 0,2 2 0,4 0 0,4 3 0,4 2 0,10 1 0,6 3 0,2 6 0,-2 2 0,-10 6 0,-5 0 0,-4-4 0,-1-6 0,0-10 0,-1-7 0,-2-6 0,-5 0 0,-5-1 0,-7 0 0,-4 1 0,-5-1 0,-2 2 0,-2 0 0,0-1 0,0 0 0,-5-2 0,-16-3 0,-25-3 0,-25-4 0,-19-10 0,-7-8 0,2-12 0,8-8 0,7-3 0,5 0 0,2 2 0,3 7 0,7 4 0,2-1 0,7 0 0,6-3 0,8 1 0,12 0 0,5 1 0,8 3 0,4 0 0,-1-2 0,3-5 0,-2-1 0,3 5 0,0 10 0,0 4 0,3 4 0,0 3 0,1 4 0,26 5 0,-5 2 0,27 0 0,-11 4 0,0 8 0,-2 6 0,-6 6 0,-5 1 0,-2-3 0,-1 1 0,2 4 0,0 9 0,-2 6 0,-2 1 0,-3-7 0,-1-12 0,-3-9 0,1-6 0,-1 0 0,4 2 0,5-1 0,0 2 0,7-4 0,-3 0 0,-1 2 0,-1-2 0,-7 3 0,-5-4 0,-1-1 0,-2 3 0,10-6 0,0 3 0,9-5 0,3 3 0,10 4 0,12 3 0,5 0 0,-2 0 0,-6 0 0,-7-1 0,-5 2 0,1 0 0,-1 1 0,0 0 0,-1-2 0,1 1 0,0-3 0,1 3 0,4-1 0,1-2 0,-1 0 0,-2-1 0,-4 0 0,1 2 0,0 1 0,0-3 0,1-1 0,-5-1 0,-1-1 0,-7 1 0,-11-1 0,-55-11 0,29 7 0,-36-11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43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1047 946 24575,'64'0'0,"1"0"0,-1 0 0,0 0 0,1 0 0,1 0 0,-2 0 0,-2 0 0,-5 0 0,-3 0 0,43 0 0,-24 0 0,-20 0 0,-14 0 0,-15 0 0,-6 0 0,-7-3 0,-4-2 0,4 1 0,-3-3 0,4 1 0,-1-2 0,-2-1 0,-1 1 0,-2 2 0,-1-5 0,-1 1 0,3-6 0,1-3 0,7-4 0,7-5 0,6-8 0,3-3 0,3 1 0,-1 0 0,0 4 0,0 5 0,0 4 0,-4 8 0,-7 6 0,-7-1 0,-4 3 0,-3-2 0,-1 0 0,-1 0 0,-2-1 0,1-1 0,2 1 0,-3 0 0,0 1 0,-2 1 0,2 1 0,0 1 0,0 0 0,-4 34 0,-4-7 0,-4 30 0,-4-15 0,-1-1 0,-3 0 0,1 0 0,-1-1 0,2-4 0,2-5 0,0-3 0,4-1 0,-2 1 0,0-1 0,2-2 0,-3-1 0,3-5 0,-1 0 0,2-1 0,-1-2 0,-1 5 0,1-2 0,-2 1 0,0-1 0,-2-1 0,-1 1 0,-1 3 0,1 2 0,0-1 0,0-3 0,-1-2 0,-1 2 0,-1 0 0,2 6 0,1-2 0,2-4 0,4-3 0,1-4 0,-4-1 0,-2 0 0,-3-8 0,-6-15 0,-8-20 0,-15-18 0,-12-16 0,-4-2 0,6 2 0,9 9 0,6 12 0,5-1 0,1 5 0,2-4 0,5 4 0,2 3 0,3 3 0,3 3 0,4 5 0,3 9 0,3 5 0,3 4 0,2 3 0,3 1 0,0 1 0,0 0 0,0 1 0,13 4 0,4 9 0,19 13 0,1 9 0,2 13 0,-1 1 0,-4-1 0,-2 0 0,-4-9 0,-8-1 0,-6-6 0,-4-4 0,0-2 0,1-3 0,0 1 0,3 0 0,0 2 0,1-4 0,-3 1 0,-2-2 0,-2 1 0,0-1 0,0 1 0,-3 0 0,-5-2 0,-15-6 0,-14-16 0,-18-18 0,-10-10 0,-5-4 0,-1 8 0,5 6 0,1 4 0,5 8 0,4 1 0,6 5 0,5 0 0,7-2 0,3 4 0,2-1 0,1 4 0,-1 1 0,0-1 0,0 2 0,2 0 0,2 2 0,4-1 0,-2 0 0,0-6 0,-1-4 0,-2 2 0,4-4 0,-1 5 0,0 2 0,-4 1 0,-2 0 0,0 1 0,2 3 0,3 1 0,-3 3 0,2 0 0,-5 0 0,1 0 0,2 0 0,2 0 0,1 0 0,-1 0 0,-3 0 0,1 0 0,-2 0 0,-2 0 0,1 0 0,-2 0 0,3 0 0,0 0 0,1 0 0,5 0 0,-1 0 0,3 0 0,2 0 0,3 0 0,2 0 0,2 0 0,40-5 0,-6 1 0,44 0 0,-9 1 0,9 5 0,4 9 0,-5 9 0,-6 10 0,-4 5 0,-6 0 0,-3-1 0,-2 1 0,-5-1 0,-4 0 0,-1-2 0,-5-4 0,5-4 0,0-5 0,5-3 0,-2 2 0,-3-1 0,0 0 0,-8-5 0,-4-6 0,-7-2 0,-6-4 0,-2 0 0,-3 0 0,7 0 0,-9 0 0,-44 0 0,-15 0 0,-44 0 0,12-8 0,4-9 0,10-10 0,8-4 0,10 1 0,10 5 0,6 4 0,7 1 0,5 4 0,6 4 0,5 4 0,4 4 0,4 1 0,2-6 0,3-5 0,1-7 0,0 1 0,7-1 0,7-1 0,10-3 0,12-5 0,3 0 0,3 4 0,5 4 0,2 4 0,-1 1 0,-1 1 0,-5 2 0,-3 2 0,-2 4 0,-4 4 0,-1-2 0,-5 1 0,-2 1 0,-5 0 0,-1 4 0,-2 0 0,-1 0 0,-1 0 0,-2 0 0,-2 0 0,-4 3 0,-2 17 0,-11 10 0,-21 14 0,-26 1 0,-29 0 0,35-22 0,-2-1 0,-4 1 0,-2-1 0,-3 0 0,-1 0 0,0-2 0,0-1 0,-1 2 0,-1-1 0,6-3 0,3 1 0,-38 15 0,13-5 0,17-6 0,8-1 0,8-4 0,5 1 0,5 1 0,1 2 0,1 0 0,2-1 0,5-2 0,4-6 0,5-3 0,3-2 0,2 1 0,2 0 0,0 0 0,-3 0 0,2 1 0,0-1 0,1-2 0,-1-3 0,0-3 0,3-9 0,3 0 0,2-17 0,2 15 0,0-3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5:58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1601 0 24575,'-42'0'0,"-6"0"0,-7 0 0,0 0 0,-6 0 0,8 0 0,-8 0 0,6 0 0,-15 0 0,22 0 0,-20 0 0,21 0 0,-8 0 0,4 0 0,5 0 0,1 0 0,-7 0 0,14 0 0,-6 0 0,14 0 0,-5 0 0,5 0 0,0 0 0,-6 0 0,12 0 0,-4 0 0,6 0 0,0 0 0,-1 0 0,1 0 0,-5 0 0,9 0 0,-2 0 0,10 0 0,0 0 0,0 0 0,-1 0 0,1 0 0,0 0 0,0 4 0,0-3 0,0 4 0,0-1 0,0-3 0,-1 4 0,1-5 0,0 4 0,0-3 0,0 4 0,0-1 0,0-3 0,0 3 0,1 1 0,-1-4 0,0 8 0,1-8 0,-1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2035 0 24575,'-59'0'0,"1"0"0,-4 0 0,7 0 0,-7 0 0,1 0 0,14 0 0,-20 0 0,10 0 0,-6 0 0,1 0 0,2 0 0,4 0 0,-4 0 0,6 0 0,1 0 0,-1 0 0,1 0 0,0 0 0,0 0 0,8 0 0,1 0 0,7 0 0,0 0 0,7 0 0,1 0 0,1 0 0,9 0 0,-8 0 0,10 0 0,0 0 0,-4 0 0,9 0 0,-9 0 0,10 0 0,-11 0 0,6 0 0,-1 0 0,1 0 0,1 5 0,3-3 0,-4 2 0,6-4 0,0 5 0,0-4 0,0 3 0,-1-4 0,1 5 0,0-4 0,0 3 0,0 1 0,0-4 0,0 3 0,0 0 0,-1-3 0,1 4 0,0-1 0,0-3 0,0 4 0,0-5 0,-1 0 0,1 4 0,0-2 0,0 2 0,0 0 0,0-2 0,-6 2 0,5 1 0,-5-4 0,6 3 0,0-4 0,-1 0 0,1 5 0,0-4 0,0 3 0,0-4 0,0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3.7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1978 109 24575,'-42'0'0,"-24"0"0,7 0 0,-32 0 0,38 0 0,1 0 0,-21 0 0,19 0 0,0 0 0,-14 0 0,-25 0 0,9 0 0,-7 0 0,19 0 0,-10 0 0,12 0 0,13 0 0,-3 0 0,14 0 0,-6 0 0,6 0 0,9 0 0,2 0 0,4 0 0,1 0 0,1 0 0,7 0 0,0 0 0,-1 0 0,6 5 0,-4-4 0,4 3 0,1 1 0,-6-4 0,11 3 0,-10 1 0,9-4 0,-3 4 0,-1 0 0,4-3 0,-3 2 0,5-4 0,0 0 0,-1 5 0,1-4 0,0 4 0,0-5 0,0 0 0,0 0 0,0 0 0,0 4 0,0-3 0,0 3 0,0-4 0,1 0 0,-1 0 0,0 0 0,1 0 0,-1 0 0,5-18 0,1 4 0,4-17 0,5 8 0,-4 6 0,9-4 0,-5 10 0,6-4 0,-2 5 0,1 4 0,0 2 0,0 4 0,0 0 0,-1 0 0,1 0 0,0 0 0,0 0 0,0 0 0,0 0 0,5 0 0,-3 0 0,3 0 0,-5 0 0,6 0 0,-5 0 0,5 4 0,-1-3 0,-4 8 0,10-3 0,-10 0 0,10 4 0,-9-9 0,8 9 0,-8-9 0,9 9 0,-10-9 0,5 9 0,-6-9 0,0 3 0,0 1 0,0-4 0,0 3 0,0-4 0,0 5 0,0-4 0,0 3 0,0-4 0,0 5 0,0-4 0,0 4 0,0-5 0,0 4 0,0-3 0,0 8 0,0-8 0,0 4 0,0-5 0,0 4 0,0-3 0,1 4 0,-1-5 0,0 0 0,0 0 0,0 0 0,0 0 0,0 0 0,0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7:4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1192 147 24575,'-50'0'0,"0"0"0,-32 0 0,19 0 0,-2 0 0,-22 0 0,9 0 0,14 0 0,18 0 0,9 0 0,11 0 0,8 2 0,5 5 0,2 4 0,0 3 0,-1 1 0,-6-2 0,-1-1 0,-1 1 0,1-4 0,1 3 0,2-1 0,3 2 0,1 2 0,0 1 0,-1 0 0,-8 1 0,-1 1 0,-3 1 0,0 1 0,7-2 0,3-5 0,6-5 0,0-4 0,2-4 0,-4 6 0,-1-1 0,-2 8 0,0-4 0,3 3 0,-1-1 0,0-1 0,0 1 0,2 3 0,-1 2 0,2 2 0,-3 1 0,1-5 0,2-11 0,2-19 0,13-23 0,30-22 0,-3 25 0,8 0 0,16-1 0,6 2 0,9-1 0,3 3 0,1 1 0,2 3 0,-4 2 0,-1 2 0,-5 1 0,-1 3 0,-4 2 0,0 3 0,-3 0 0,0 3 0,1 2 0,0 3 0,2 0 0,-1 2 0,-2 0 0,0 2 0,-3 1 0,-1 1 0,-4-1 0,-3 1 0,41 2 0,-6 0 0,-5 0 0,-4 0 0,-6 0 0,0 0 0,-6 0 0,1 1 0,-2 2 0,-5 2 0,-5-1 0,-9-1 0,-6-3 0,-4 0 0,-1 0 0,0 4 0,-3 3 0,-4 1 0,-6 5 0,-4 1 0,-5 1 0,-2 4 0,-2 1 0,-2 0 0,-2 2 0,-2 2 0,0 3 0,-9 5 0,-19 2 0,-27 6 0,-33 3 0,34-20 0,-3-1 0,-3 1 0,-1-2 0,-1-2 0,0-2 0,6-3 0,2-1 0,-40 6 0,23-8 0,24-6 0,21-4 0,14-15 0,13-13 0,17-8 0,33 4 0,43 12 0,-26 14 0,7 4 0,17 0 0,3 2 0,-27-1 0,1 0 0,-1 0 0,31 0 0,-4 0 0,-11 0 0,-6 0 0,-19 0 0,-5 0 0,19 0 0,-24 0 0,-33 1 0,-110 7 0,44-7 0,-5 1 0,-41 2 0,-4-1 0,25-2 0,3-2 0,7 1 0,4 0 0,-37 0 0,24 0 0,23-5 0,18-6 0,10-3 0,4-2 0,4 2 0,0 4 0,5 0 0,4-2 0,3-5 0,4-10 0,31-10 0,10 16 0,14 4 0,8 4 0,10 2 0,6 3-246,3 1 0,7 2 0,3 1 0,2 0 49,-11 2 0,2 0 1,1 0-1,1 1 0,-1-1 82,1 1 1,2 1 0,-1-1 0,-1 1 0,-3-1 114,10 1 0,-2 0 0,-3 0 0,-5 0-2,3 0 1,-5 0 0,-6 0 1,8 0 0,-11 0 0,11 0 0,-48 0 0,-45 0 0,-47 0 0,-25 0 491,28 0 1,-2 0-1,-4 0 1,-1 0-204,0 1 1,0 1-289,-7 0 0,0 1 0,2-1 0,2 1 0,4 1 0,1 0 0,2 0 0,1-1 0,-41 3 0,19-2 0,17-3 0,28-2 0,71-7 0,30 0 0,3 4 0,10 2 0,8-3 0,10-1 0,-2 1-213,-11 4 0,-1 2 1,-3-1 212,-7 0 0,-1 0 0,-5 0 0,10 1 0,-8 2 0,20 5 0,-47 3 0,-27 2 0,-17 2 0,-25 2 638,-39 4-638,9-11 0,-6 0 0,-16 0 0,-4 0 0,-9-2 0,-1-2 0,2 0 0,2-2 0,10-1 0,4-2 0,15 0 0,4-2 0,-18 1 0,35-2 0,20-4 0,14-10 0,50-15 0,9 13 0,12 4 0,-7 4 0,7 1 0,3 2-328,19 1 0,6 1 0,0 2 244,-22 2 1,1 1 0,-1 1 0,-1 0 83,15 1 0,-1 2 0,-4 1 0,19 3 0,-10 4 0,-33 1 0,-11 4 0,-1 17 0,-38-2 0,-50-5 0,-6-12 0,-9-3 0,-18 2 0,-8-2 0,14-3 0,-2-2 0,-1 0 0,-2 0 0,-1 0 0,0 0 0,2-1 0,0 0 0,1 0 0,-28 0 0,3 1 491,9-2 1,3 0-325,8-2 0,2-1-167,5-2 0,2 0 0,7 0 0,1 0 0,-37 0 0,17 0 0,14 0 0,6 0 0,4-12 0,22 9 0,8-8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07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1841 24575,'31'36'0,"-5"-5"0,-9-17 0,-2-6 0,-5-7 0,-2-8 0,-5-20 0,-3-18 0,0-11 0,0 0 0,0 23 0,0 31 0,0 28 0,0 19 0,-7 21 0,-7 15 0,-5 8 0,-3-1 0,7-15 0,6-19 0,5-28 0,4-29 0,0-33 0,0-19 0,0 3 0,-3 13 0,-6 19 0,-7 12 0,-4 7 0,0 4 0,2 7 0,2 3 0,9-1 0,19-5 0,22-5 0,9-4 0,3-6 0,-7-4 0,-6-5 0,1 2 0,-12 3 0,-5 4 0,-8 4 0,-32-5 0,1-9 0,-26-15 0,12-12 0,11-8 0,9 9 0,10 14 0,9 12 0,4 14 0,9 2 0,9 3 0,13 9 0,11 6 0,7 4 0,10 0 0,-3-9 0,-5-6 0,-9-3 0,-10-2 0,-10 0 0,-8 0 0,-10 3 0,-8 10 0,-13 8 0,-23 11 0,-21 8 0,-17 2 0,-3 4 0,6 0 0,8-1 0,9-6 0,13-9 0,14-10 0,18-11 0,25-5 0,35-4 0,12 0 0,17 1 0,3 12 0,-12 11 0,-4 9 0,-29 5 0,-22 0 0,-20 0 0,-18-1 0,-20-1 0,-31-4 0,-11-6 0,2-7 0,21-11 0,31-13 0,17-12 0,8-12 0,8-9 0,18 2 0,19 12 0,15 11 0,0 9 0,-18 8 0,-18 11 0,-17 16 0,-28 10 0,-22 4 0,-16-8 0,-2-8 0,22-9 0,19-5 0,14-3 0,7 4 0,7 7 0,10 5 0,9 5 0,7 0 0,1-4 0,-4-5 0,-1-5 0,-4-3 0,-1 1 0,0 4 0,-5-2 0,-3 2 0,-7-4 0,-4-2 0,0-2 0,-1 0 0,2 6 0,-2 5 0,-1 14 0,-2 11 0,0 5 0,0-1 0,0-7 0,0-6 0,0-9 0,-2-7 0,-3-10 0,-3-4 0,-6-2 0,-2 1 0,-6 2 0,-3 2 0,-5 0 0,-2-1 0,-5 4 0,-7 3 0,-5 2 0,-4 0 0,0-7 0,6-3 0,5-1 0,8-2 0,8 2 0,5-2 0,4-2 0,5-2 0,3-10 0,6-9 0,10-11 0,21-7 0,24 6 0,29 10 0,15 9 0,-46 8 0,1 0 0,48 0 0,-12 0 0,-10 4 0,-15 0 0,-14 4 0,-9 0 0,-5 0 0,-1 0 0,0 0 0,-6 0 0,-8-3 0,-5-2 0,-7-3 0,-2-12 0,-1-8 0,-5-24 0,-4-8 0,0-10 0,-4-10 0,-4-7 0,2-7 0,-3 4 0,5 11 0,4 11 0,1 10 0,4 6 0,0 7 0,0 4 0,0 0 0,0 0 0,0 2 0,0 2 0,0 1 0,0 4 0,0 1 0,0 0 0,0-2 0,0-2 0,0-1 0,0 3 0,0-1 0,0-1 0,0-2 0,0-7 0,-3-6 0,-2-11 0,1-5 0,0-4 0,4-1 0,0 1 0,0 1 0,0 1 0,0 4 0,0 6 0,0 3 0,0 2 0,0 2 0,0 2 0,0 1 0,0 2 0,0 0 0,0 0 0,0 8 0,0 2 0,0-1 0,0-4 0,0-2 0,0 1 0,0 2 0,0 3 0,0-4 0,0-4 0,0-5 0,0-5 0,0-5 0,0 4 0,0 0 0,0 0 0,4 4 0,0 1 0,1 6 0,-2 7 0,-1 2 0,1 4 0,2 1 0,1-1 0,0 0 0,-2 3 0,0 2 0,-1-3 0,1-1 0,1-3 0,-1 1 0,2 5 0,-2-2 0,2 2 0,1-1 0,-3-1 0,3 0 0,0 0 0,-3 0 0,2 2 0,-2 2 0,0 1 0,0 3 0,-3 0 0,-1 1 0,3 3 0,1-1 0,0 0 0,0 0 0,-4 0 0,0 1 0,0-1 0,0-1 0,0 1 0,0 0 0,0 3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38:31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1 811 24575,'0'79'0,"0"-1"0,0 5 0,0 1 0,0 3 0,0-1 0,0-6 0,0-5 0,0-16 0,0-6 0,0 22 0,0-35 0,0-29 0,14-39 0,-11 0 0,11-30 0,-14 24 0,0-15 0,0-12 0,0-15 0,0-14 0,0 1 0,0-2 0,0-5 0,0 45 0,0-1 0,0-1 0,0-2 0,-1-1 0,2-1 0,1-6 0,2-1 0,3-1 0,2 0 0,4 1 0,2 1 0,2 5 0,2 5 0,18-26 0,-8 24 0,-7 26 0,-9 16 0,-4 8 0,-2 4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5:59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24575,'87'0'0,"-3"0"0,0 0 0,-21 0 0,-14 0 0,-11 0 0,-7 0 0,6 0 0,-2 0 0,2 0 0,-2 0 0,-2 0 0,-3 3 0,-3 1 0,-3 0 0,1 4 0,3 0 0,-1 5 0,2 4 0,-1-1 0,-2-3 0,2-2 0,0 0 0,2 1 0,7 2 0,1 0 0,1-2 0,-2 0 0,1-2 0,0-4 0,4 1 0,1 1 0,-5 1 0,-1 3 0,-3-4 0,-1-1 0,0 5 0,0-2 0,0 2 0,0-2 0,0-2 0,-3-1 0,-6-3 0,-5-1 0,-5 1 0,2 4 0,1 0 0,1 2 0,-1-3 0,-4-2 0,-2 2 0,-1-2 0,-1 2 0,1-1 0,0 1 0,1 3 0,1-3 0,-1 2 0,0-1 0,1 0 0,0 1 0,1 1 0,1 0 0,1-1 0,1-3 0,-2 1 0,4 0 0,0 1 0,3 0 0,3-3 0,0 3 0,1 0 0,-1 3 0,-1-1 0,-3-2 0,0-1 0,0-2 0,-2 2 0,2 2 0,-1-1 0,-1 2 0,-1-3 0,-3 3 0,0-1 0,2 1 0,-1-2 0,1-4 0,-2 0 0,0 0 0,4 4 0,2 1 0,3 1 0,1 0 0,1-1 0,1 1 0,0-2 0,-1 1 0,1 1 0,-1-2 0,-2 3 0,1-2 0,-1 0 0,-2-1 0,3-2 0,1 1 0,0-2 0,2 2 0,2-1 0,-2-2 0,1 0 0,1-4 0,0 0 0,8 0 0,1 3 0,5 2 0,0-1 0,-5 0 0,-1-3 0,-4 3 0,0 1 0,0-1 0,0-2 0,0-2 0,0 3 0,0 2 0,5 3 0,0 1 0,1-4 0,3 3 0,-4-3 0,2 3 0,1 0 0,-3-2 0,0 2 0,-2-4 0,-3 0 0,0-2 0,0 2 0,0 0 0,0 4 0,-2 1 0,-2-1 0,0 0 0,-1-4 0,3 2 0,0-2 0,-3 4 0,1 4 0,-1 0 0,0 1 0,0-3 0,-3-3 0,-1-2 0,1-1 0,-2-3 0,1 2 0,0 3 0,-2 3 0,0-1 0,-2 3 0,-2 0 0,0-2 0,-2-3 0,-1-6 0,-1 0 0,-3 2 0,-4 3 0,-4 5 0,-3 9 0,0 6 0,-3 6 0,-17-1 0,-26-9 0,-26-8 0,-19-9 0,-5-4 0,1 0 0,5 0 0,7 0 0,5 0 0,9 0 0,1 0 0,6-3 0,3-1 0,1-1 0,8 1 0,1-2 0,5 1 0,5-3 0,2 0 0,4 3 0,-4 2 0,-3-1 0,-4-4 0,-7-4 0,-4-7 0,-6-1 0,-3 0 0,2-1 0,8 2 0,2 1 0,8 0 0,5 3 0,3 3 0,7 3 0,8 1 0,10-2 0,6-3 0,5-11 0,0-7 0,1-6 0,9 0 0,8 10 0,17 4 0,20 9 0,18 7 0,21-1 0,-40 3 0,3 1 0,4-2 0,1 1 0,4 0 0,1 0 0,0 0 0,0 1 0,0 1 0,0 1 0,-3-3 0,0 0 0,-7 1 0,0 0 0,-5 1 0,-1 1 0,33-6 0,-7 3 0,-8 0 0,-9 1 0,0 4 0,-9-3 0,-2-2 0,-5 1 0,-5 0 0,-2 4 0,-4 0 0,0 0 0,-2 0 0,-3 0 0,-4 0 0,-1 0 0,1 0 0,1 0 0,3 0 0,2 0 0,3 0 0,0 0 0,-1 0 0,-4 0 0,0 0 0,-1 2 0,-3 2 0,0 0 0,-5 0 0,-4 1 0,-1-1 0,-2 1 0,2-2 0,2-3 0,1 0 0,1 0 0,0 0 0,-5 3 0,2 1 0,1 4 0,1 0 0,3 1 0,-4-2 0,0-2 0,-2 1 0,-3 0 0,-4 5 0,-3 3 0,-3 4 0,-1 5 0,0 4 0,0 4 0,0-2 0,0-4 0,-7-4 0,-13-7 0,-11-2 0,-11-3 0,-1-5 0,5 0 0,1-4 0,4 0 0,2 0 0,4 0 0,3 0 0,6 0 0,6-3 0,5-1 0,5-10 0,2 2 0,1-5 0,4 5 0,5 5 0,4 3 0,3-1 0,5 1 0,4 0 0,3-3 0,0 2 0,-1 0 0,0-3 0,2 4 0,2 0 0,-3 1 0,-4 3 0,-7 0 0,-5 0 0,-1 0 0,-3 0 0,-1-5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7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04.9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781 942 24575,'-53'0'0,"5"5"0,11 5 0,3 9 0,2 7 0,-1 3 0,3 4 0,2 1 0,-1-1 0,3-4 0,-2-4 0,0-1 0,2-3 0,-2 4 0,0 3 0,2-2 0,-1-1 0,3-5 0,4-6 0,3 0 0,3-2 0,4-2 0,-1-2 0,0 0 0,1-2 0,-1-2 0,1 3 0,2-2 0,-3 0 0,2 2 0,-1-1 0,1 2 0,1 2 0,5-1 0,43-14 0,6-2 0,43-14 0,-11 8 0,-5 3 0,-7 2 0,-15 2 0,-8-4 0,-6-4 0,-4-6 0,0-1 0,1-1 0,-1-1 0,-1 2 0,1-4 0,0-3 0,0-2 0,0 1 0,0 1 0,-4 4 0,-4 0 0,-3 0 0,0 0 0,0 3 0,-1 2 0,-3 1 0,-2 2 0,1-3 0,3-2 0,1 1 0,0-4 0,-1-5 0,-3-6 0,-1-3 0,0 5 0,1 6 0,-2 6 0,-2 2 0,0-1 0,-2 2 0,-3-3 0,1 3 0,1 4 0,1 1 0,1 1 0,-3-2 0,-2 2 0,-2-2 0,0-1 0,-2-3 0,-3-5 0,1 1 0,3 4 0,4 3 0,0 4 0,-1-2 0,-3-1 0,-4 0 0,0 0 0,0 1 0,0-1 0,0-3 0,0-1 0,0-2 0,0 0 0,0 2 0,4-1 0,0 1 0,0 0 0,0-1 0,-4 0 0,0 1 0,0 0 0,0 3 0,0 0 0,0 3 0,0 2 0,0 2 0,0-3 0,0 3 0,-21-1 0,-8 6 0,-24 2 0,-3-3 0,-1 0 0,0 0 0,4 0 0,0 4 0,5 0 0,0 0 0,-2 0 0,1 0 0,-5 0 0,0 0 0,3 0 0,3 0 0,2 0 0,5 0 0,0 0 0,0 0 0,6 0 0,2 3 0,4 2 0,2-1 0,-2 0 0,5-4 0,3 4 0,2 0 0,2 0 0,1-1 0,2-3 0,2 0 0,0 0 0,-2 0 0,-1 0 0,-1 0 0,-1 0 0,-3 0 0,0 0 0,-2 0 0,3 0 0,3 0 0,4 3 0,7 8 0,3 8 0,9 9 0,5 7 0,9 8 0,4 9 0,2 8 0,3 4 0,2 5 0,4-4 0,-2-2 0,-3-7 0,-5-5 0,-5-5 0,-4-5 0,0-4 0,0-4 0,1 0 0,-4 1 0,0-8 0,-2-9 0,1-10 0,2-7 0,-1-4 0,-1-9 0,-2-6 0,-4-11 0,-3-1 0,-2 1 0,-2-2 0,0 3 0,0-7 0,0-3 0,0 1 0,0-3 0,0 2 0,0 5 0,0 2 0,0 8 0,0 5 0,0 3 0,0 6 0,0-1 0,0 2 0,-21 16 0,9-6 0,-15 12 0,20-12 0,3-1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6:11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 24575,'77'0'0,"21"0"0,-36 0 0,2 0 0,7 0 0,2 0 0,-1 0 0,0 0 0,4 0 0,0 0 0,1 0 0,1 0 0,0 0 0,-1 0 0,-3 0 0,-1 0 0,-8 0 0,-3 0 0,-5 0 0,-4 0 0,42 0 0,-12 0 0,-8 0 0,-8 0 0,-10 0 0,-2 0 0,-1 0 0,0 0 0,0 0 0,-4 4 0,-1 0 0,0 1 0,-1-2 0,4-3 0,1 4 0,-1 2 0,-2 3 0,-1 1 0,-2-1 0,-1-2 0,0 0 0,-1-1 0,-2 2 0,-3 3 0,-3 3 0,-4-2 0,1 0 0,-1 0 0,0-2 0,0 2 0,0 0 0,-1 0 0,1 3 0,1 1 0,-1-2 0,0-2 0,-4-1 0,-4-2 0,-2 1 0,-4-1 0,2-1 0,-2 0 0,0-1 0,-5 3 0,0-1 0,-2 2 0,0-3 0,2-1 0,-3 0 0,0-3 0,-1 3 0,1-2 0,-1-1 0,0-1 0,1 1 0,1 0 0,0 1 0,0-2 0,0-2 0,1 2 0,0 2 0,3 0 0,0 1 0,0-1 0,1-1 0,-1 3 0,-1-3 0,-2 0 0,1 2 0,-2-1 0,0-1 0,-4 3 0,2-3 0,1 0 0,1 0 0,0-1 0,-1 3 0,0 2 0,1 0 0,1 0 0,-3-2 0,-1-2 0,-1 2 0,0-1 0,-1 2 0,-2 1 0,-1 2 0,-4-2 0,0 2 0,-18-5 0,-5-2 0,-22-2 0,-3-1 0,0 0 0,-1-1 0,5-2 0,2-2 0,2-3 0,6 0 0,5 3 0,8-2 0,1 2 0,2 1 0,1 2 0,1-1 0,-1-1 0,-3 0 0,-2 0 0,-2 4 0,-2 0 0,0 0 0,-1 0 0,-1 0 0,-1 0 0,-2 0 0,-2 0 0,0 0 0,-1 0 0,2 0 0,-1 0 0,0 0 0,0 0 0,0 0 0,0 0 0,-5 0 0,-5 0 0,-1 0 0,-2 0 0,-1 0 0,3 0 0,-3 0 0,-2 0 0,-1 0 0,-10 0 0,-5 0 0,-9 0 0,-8 0 0,-3 0 0,-5 0 0,0 3 0,-2 10 0,-5 7 0,47-8 0,-1 0 0,0 1 0,0-2 0,0-3 0,0-1 0,0 0 0,1-1 0,-41 3 0,7-4 0,6-1 0,10-4 0,3 0 0,5 0 0,6 4 0,-1 1 0,3 0 0,-1-1 0,5-4 0,3 0 0,7 0 0,4 0 0,1 0 0,-2 0 0,-3 4 0,4 0 0,6 0 0,11 0 0,6-4 0,6-4 0,11-13 0,12-12 0,12-13 0,18-13 0,25-3 0,-19 24 0,6 2 0,18-2 0,7 3 0,-20 10 0,3 1 0,2 2-205,4-1 1,2 1-1,1 0 205,-1 1 0,1 1 0,-2 1 0,-4 0 0,-2 2 0,-1 0 0,26-4 0,-4 1 0,-10 2 0,-4 2 0,-12 1 0,-4 2 0,36-7 0,-27 3 0,-18 1 614,-10 3-614,-3 1 0,-2 0 0,-6 4 0,-1 0 0,-7 2 0,-5 2 0,-5 0 0,-2 0 0,7 0 0,6 0 0,2 0 0,-8 0 0,-8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09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102 539 24575,'5'-52'0,"0"-1"0,9-43 0,4 8 0,-2 25 0,-6 24 0,-6 12 0,-4 7 0,0 1 0,0-2 0,0 3 0,0 2 0,0 0 0,0 5 0,0 40 0,0-17 0,0 28 0,0-29 0,0 1 0,0 1 0,0 2 0,0 1 0,0 3 0,0 0 0,0-1 0,-3-3 0,-2-5 0,1 2 0,-3-2 0,2 2 0,1 0 0,-3 0 0,3-2 0,0-1 0,1 0 0,-1-1 0,-1 3 0,-3 2 0,-1 2 0,1 2 0,-3 4 0,-1 4 0,-3 4 0,0 0 0,3-3 0,0-7 0,4-6 0,3-7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7:11.5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24575,'61'0'0,"35"0"0,-37 0 0,2 0 0,2 0 0,-1 0 0,-7 0 0,-2 0 0,40 0 0,-8 0 0,-8 0 0,-15 0 0,-15 0 0,-12 0 0,2 0 0,-3 0 0,0 0 0,3 0 0,-4 0 0,0 0 0,-3 0 0,-3 0 0,-4 0 0,-7 0 0,-4 0 0,-6 0 0,-3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18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3865 1 24575,'0'56'0,"0"-1"0,1 12 0,-2 3 0,-4 14 0,-2 3 0,-4 3 0,-3 1 0,-3-1 0,-3-1 0,-5-1 0,-2 0 0,-1-4 0,-2 0 0,-2 0 0,-1-1 0,2-11 0,0-5 0,6-12 0,1-4 0,-6 18 0,11-24 0,8-12 0,3-8 0,0-8 0,4-6 0,-1-2 0,0 0 0,-1 1 0,-4 1 0,-2 1 0,-4 4 0,-6 7 0,-5 9 0,-5 4 0,-1 2 0,-4-1 0,0-6 0,-9-1 0,-6 0 0,-7 2 0,-2 2 0,2 1 0,7 0 0,9-6 0,5-4 0,4-4 0,1 0 0,-1 4 0,1 4 0,2 0 0,2-4 0,1-4 0,-1-2 0,1-1 0,1 0 0,6-4 0,4-6 0,2-4 0,5-3 0,3 2 0,-1 3 0,2 1 0,-1 0 0,-4-3 0,0-3 0,-3-1 0,1 0 0,1 0 0,-1 0 0,-1 0 0,-3 0 0,-1 0 0,-4 0 0,-8 0 0,-9 0 0,-10-3 0,-7-7 0,-4-4 0,3-3 0,0 3 0,10 3 0,4 1 0,1 1 0,0 2 0,0 0 0,1-3 0,3 2 0,4 0 0,1 0 0,0 3 0,0 1 0,4-3 0,0 1 0,1-2 0,3-4 0,-1 4 0,2 1 0,0 0 0,-1-4 0,-2-4 0,0-6 0,0-1 0,-1 1 0,0-4 0,-3 2 0,2 3 0,0 0 0,1 4 0,-1 0 0,0 4 0,4 4 0,3 5 0,4 3 0,0 0 0,1 0 0,-3 0 0,1 0 0,-4 3 0,1 8 0,-3 6 0,0 8 0,0 3 0,-4 2 0,3 3 0,-2-1 0,0-4 0,3-5 0,0-4 0,4-4 0,3-3 0,1-2 0,0 1 0,1-2 0,2 2 0,3-3 0,2 1 0,1-1 0,1 0 0,-1 3 0,-2-2 0,-1 3 0,0-2 0,4-2 0,47-21 0,8-14 0,-4 2 0,2-3 0,27-23 0,-11 7 0,-7 7 0,-7 11 0,2-4 0,-8 6 0,-5 4 0,-4 1 0,4 3 0,6-3 0,0-3 0,0-3 0,-6 4 0,-4 4 0,-3 7 0,-6 5 0,-2 2 0,-5 3 0,-3 0 0,-2 0 0,-7 4 0,-12 9 0,-35 11 0,-36 13 0,22-15 0,-5 0 0,-8 2 0,-1 0 0,2-1 0,1 0 0,3-3 0,1-1 0,11-3 0,3 1 0,-26 10 0,19-4 0,18-2 0,12-4 0,6-5 0,8-2 0,8-1 0,0-1 0,2 2 0,-2 0 0,0 2 0,-3 1 0,-3 5 0,-5 2 0,-4 5 0,-1 0 0,1 2 0,-1 1 0,-1 2 0,-4 3 0,-3 0 0,2 0 0,2-3 0,6-6 0,7-6 0,4-10 0,3-3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27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24575,'184'0'0,"-1"0"0,24 0 0,9 0 0,-52 0 0,5 0 0,-3 0 0,-10 0 0,-2 0 0,-1 0 0,-4 0 0,-2 0 0,-1 0 0,61 0 0,-7 0 0,-24 0 0,-4 0 0,-1 0 0,-6 0 0,-31 0 0,-10 0 0,62 0 0,-25 0 0,-32 0 0,-17 0 0,-9 0 0,-1 0 0,1 3 0,-5 6 0,-8 1 0,-9 0 0,-4-4 0,2-6 0,17 0 0,18 0 0,17 0 0,10 0 0,-2 0 0,4 0 0,2 0 0,-7 0 0,-5 0 0,-13 0 0,-19 0 0,-12 0 0,-12 0 0,-8 0 0,1 0 0,1 0 0,9 0 0,11 0 0,11 0 0,19 0 0,12 0 0,13 0 0,19 0 0,3 0 0,9 0 0,-7 0 0,-12 0 0,-12 0 0,-24 0 0,-14 0 0,-21 0 0,-11 0 0,-12 0 0,-10 0 0,-11 0 0,-8 0 0,-7 0 0,-3 0 0,-125 14 0,-60 4 0,-12 1 0,-20 2 0,2-3 0,-8 2-328,34-2 0,-8 2 0,-4 2 252,-23 4 1,-5 3-1,-3 3 76,43-5 0,-1 3 0,-2 1 0,-1 0 0,-11 3 0,-2 1 0,1 1 0,5 0 0,-30 8 0,5 1 0,8-1 0,25-4 0,5-2 0,7-2 0,-34 5 0,12-5 0,28-10 0,6-6 0,13-7 0,3-5 0,4-6 0,1-3 0,5 1 0,3-2 0,4-5 0,3-3 983,-78-20-755,41-8-228,25 3 0,13 9 0,7 8 0,1 2 0,-2-1 0,7 0 0,16-1 0,15 7 0,27-5 0,11 7 0,2 0 0,-5 1 0,-25 8 0,-29 4 0,-33 18 0,-35 13 0,-11 13 0,-9 4 0,11-10 0,30-4 0,14-11 0,29-2 0,11-8 0,9-6 0,19-4 0,13 0 0,17 6 0,12 6 0,4 12 0,0 9 0,0 23 0,0 25 0,0 35 0,0 16 0,0 10 0,0-4 0,0-17 0,8-4 0,1-15 0,0-12 0,-1-10 0,-8-2 0,6-4 0,3 19 0,0 12 0,-1 2 0,2-3 0,-1-19 0,1-12 0,-3-9 0,-7-1 0,0-5 0,0-8 0,2-10 0,6-16 0,7-12 0,6-12 0,1-7 0,1 0 0,2 7 0,6 2 0,4 2 0,8 6 0,9 2 0,8 10 0,9 4 0,1-8 0,15-10 0,26-10 0,54-5 0,-54-3 0,7-1 0,20-1 0,6-1 0,12-1 0,2 1 0,-8 0 0,-2 1 0,-17 3 0,-6 1 0,74 1 0,-49 0 0,-36 0 0,-24 0 0,-8 0 0,-1 0 0,10 0 0,6 0 0,1 0 0,-8 0 0,-2 0 0,-1 0 0,-5 0 0,6 0 0,-3 0 0,6 0 0,1 0 0,-10 0 0,-3 0 0,-9 0 0,-5 0 0,-9 0 0,-12 0 0,-12 0 0,-5 0 0,-2 0 0,2 0 0,0 0 0,-2 0 0,-4 0 0,-3 0 0,-7-56 0,-3-32 0,-10-102 0,-11 71 0,-9-7 0,-14-24 0,-9-5 0,-6-10 0,-6 1 0,-3 9 0,0 6 0,9 17 0,4 7 0,-20-67 0,17 53 0,17 35 0,15 36 0,10 22 0,6 22 0,-4 14 0,-18 3 0,0 6 0,-24 1 0,-14 0 0,-41 0 0,-47 9 0,-36 10 0,79-9 0,-2 1 0,-1-1 0,-1-2 0,-4-2 0,-1-3 0,0-5 0,1-4 0,5-6 0,0-4 0,1-7 0,1-5 0,-84-34 0,14-5 0,21 10 0,16 9 0,9 3 0,9 12 0,5 6 0,16 9 0,11 9 0,14 5 0,22 4 0,10 0 0,18 0 0,14 11 0,8 34 0,21 36 0,16 40 0,15 15 0,4-7 0,-6-6 0,-9-15 0,-10-12 0,-9-11 0,-2-10 0,5-4 0,10-5 0,12-6 0,10-8 0,1-8 0,4-4 0,3-6 0,4-2 0,6 0 0,1-8 0,-1-2 0,9 3 0,8 0 0,13 4 0,12-7 0,9-6 0,14-3 0,2-1 0,5 5 0,-17-4 0,-13 5 0,-14-1 0,-12-8 0,4-3 0,-8-6 0,-1 0 0,-6 0 0,-4 0 0,0 8 0,-7 12 0,-17 13 0,-20 17 0,-19 2 0,-55 6 0,-96 0 0,21-34 0,-16-6 0,-35 0 0,-8-5 0,-6-6 0,3-3 0,17-4 0,9 0 0,32 0 0,8 0 0,-54-4 0,54-5 0,31 0 0,17-7 0,16-4 0,17-4 0,18-8 0,12-8 0,6-11 0,5-6 0,26-5 0,63 5 0,83 10 0,-53 27 0,9 6 0,25 3 0,4 4 0,4 2 0,0 3 0,-10 1 0,-4 2 0,-19-1 0,-7 0 0,61 0 0,-52 0 0,-52 0 0,-28 0 0,-27 0 0,-11 0 0,3 0 0,8 0 0,27 0 0,49 0 0,60 0 0,47-4 0,-101 1 0,-3-3 0,71-12 0,-51-1 0,-47 4 0,-37 8 0,-202-3 0,-49-3 0,7 2 0,-17-2 0,20-3 0,1-1 0,-4 3 0,2 1 0,12-3 0,5 0 0,18 2 0,4-2 0,8 0 0,3-4 0,12-5 0,5-4 0,11-2 0,5-4 0,11-2 0,6-2 0,-57-39 0,34 3 0,27 2 0,24 9 0,10 18 0,17 8 0,17 12 0,13 0 0,15-6 0,12 11 0,22 5 0,60 9 0,105 7 0,-59 7 0,10 5 0,35 11 0,4 7 0,1 7 0,-4 7 0,-15 4 0,-8 4 0,-25-4 0,-11 0 0,59 25 0,-51-15 0,-47-6 0,-20 0 0,-26 10 0,-11 9 0,-10-1 0,-3 15 0,7 22 0,-6 15 0,-5 16 0,2 7 0,-6 2 0,1 9 0,5-9 0,-6-21 0,7-16 0,8-19 0,-4-9 0,12-2 0,1 0 0,5 2 0,6 0 0,-2-8 0,-9-15 0,-6-13 0,-8-11 0,-11-5 0,10-4 0,0-1 0,7-2 0,-2 2 0,-9 6 0,5 7 0,-1 4 0,8 2 0,2-4 0,-7-5 0,0-6 0,-1-6 0,-3-8 0,-4-71 0,-7 11 0,-6-67 0,-1 31 0,0-1 0,0-7 0,0 7 0,0-9 0,0-9 0,0-2 0,-18-30 0,-13-15 0,-20-13 0,-8-4 0,4 21 0,1 22 0,14 22 0,8 19 0,15 16 0,8 11 0,5 15 0,-3 18 0,-38 0 0,-49-5 0,32 11 0,-14-6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36.0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720 1471 24575,'-28'0'0,"1"0"0,7 0 0,-3 0 0,1 0 0,5 0 0,4 0 0,4 0 0,2 0 0,-4 0 0,0 0 0,-4 0 0,3 0 0,3 0 0,0 0 0,0 0 0,-1 0 0,-1 0 0,1 0 0,61-6 0,19 15 0,-2-3 0,7 3 0,2 7 0,0 3 0,4 2 0,-1 0 0,-3-1 0,-2-2 0,-8-1 0,-2-1 0,-9-2 0,-2-1 0,39 8 0,-11-1 0,-1-6 0,-1-2 0,-1-4 0,-5-3 0,-10 3 0,-7-2 0,-4-1 0,-5 3 0,-1-4 0,-5 1 0,-4-2 0,-1-3 0,-4 0 0,0 0 0,0 0 0,0 0 0,1 0 0,-1 0 0,5 0 0,4 0 0,2 0 0,-2 0 0,-4 0 0,-1 0 0,1 0 0,0 0 0,0 0 0,-1 0 0,1 0 0,-2 0 0,-6 0 0,-8 0 0,-4 0 0,0 0 0,2-4 0,-2-4 0,2-1 0,2 1 0,-1 1 0,1 3 0,-3-4 0,-4-1 0,-3 1 0,0-3 0,1 0 0,0-2 0,1-2 0,-2-3 0,-3-3 0,3-1 0,0 1 0,1 5 0,1-2 0,-2 0 0,0-3 0,-1 0 0,3 3 0,-2-1 0,0 2 0,-2 0 0,-1 0 0,-2-3 0,1-3 0,0 2 0,0-3 0,4 4 0,-1 1 0,2 0 0,3 2 0,-3 1 0,0 0 0,-1 0 0,0-1 0,1-3 0,-4-1 0,3-1 0,-1 1 0,0-6 0,0-3 0,-2-3 0,0 0 0,-1 9 0,-1 2 0,-1 0 0,2 1 0,0-1 0,-3 2 0,-2-1 0,-3 0 0,0-2 0,0-6 0,0-5 0,0-6 0,0-3 0,0 2 0,0-1 0,0 6 0,-3 5 0,-5 6 0,-2 9 0,-3 4 0,-1 6 0,-1 3 0,-4 3 0,0 0 0,-1 0 0,-2-4 0,2 0 0,1-1 0,2 2 0,0 3 0,-1 0 0,-4-4 0,-9-4 0,-4-2 0,-7-2 0,-5-2 0,-3 0 0,-8-7 0,-6-6 0,-5 0 0,1-2 0,8 5 0,10 6 0,9 4 0,6 6 0,-2 0 0,-1 3 0,-5 0 0,-4-2 0,-6 3 0,-10-5 0,-6 1 0,-6 1 0,-3-1 0,-7 1 0,-14-3 0,46 4 0,-2 0 0,-2-2 0,-1 1 0,-2 0 0,-1 0 0,3 1 0,1-1 0,4 0 0,1 1 0,-46-3 0,12 0 0,10 5 0,7 3 0,11 1 0,6 0 0,4 0 0,2 0 0,0 0 0,-2 0 0,-2 0 0,2 0 0,1 0 0,4 0 0,3 0 0,3 0 0,4 0 0,1 0 0,2 0 0,2 0 0,3 0 0,1 0 0,-5 0 0,-5 0 0,-8 4 0,-6 1 0,-2 2 0,3 1 0,4-1 0,2 1 0,3-1 0,4-3 0,1-3 0,10 3 0,11 0 0,39 3 0,0 6 0,25 2 0,-19 8 0,4 0 0,1 0 0,4 2 0,1-3 0,-4 0 0,-2 1 0,-4-1 0,5 3 0,10 5 0,7 2 0,9 4 0,4 0 0,-3-1 0,-2 3 0,-3 2 0,-5 0 0,0-1 0,-2-2 0,-5-3 0,-5 0 0,-5-4 0,-5-5 0,0-5 0,-1-3 0,-3 4 0,0 0 0,-1 3 0,-2-1 0,-1-4 0,-1-1 0,-1 0 0,2 2 0,4 0 0,4 3 0,4 2 0,10 1 0,6 3 0,2 6 0,-2 2 0,-10 6 0,-5 0 0,-4-4 0,-1-6 0,0-10 0,-1-7 0,-2-6 0,-5 0 0,-5-1 0,-7 0 0,-4 1 0,-5-1 0,-2 2 0,-2 0 0,0-1 0,0 0 0,-5-2 0,-16-3 0,-25-3 0,-25-4 0,-19-10 0,-7-8 0,2-12 0,8-8 0,7-3 0,5 0 0,2 2 0,3 7 0,7 4 0,2-1 0,7 0 0,6-3 0,8 1 0,12 0 0,5 1 0,8 3 0,4 0 0,-1-2 0,3-5 0,-2-1 0,3 5 0,0 10 0,0 4 0,3 4 0,0 3 0,1 4 0,26 5 0,-5 2 0,27 0 0,-11 4 0,0 8 0,-2 6 0,-6 6 0,-5 1 0,-2-3 0,-1 1 0,2 4 0,0 9 0,-2 6 0,-2 1 0,-3-7 0,-1-12 0,-3-9 0,1-6 0,-1 0 0,4 2 0,5-1 0,0 2 0,7-4 0,-3 0 0,-1 2 0,-1-2 0,-7 3 0,-5-4 0,-1-1 0,-2 3 0,10-6 0,0 3 0,9-5 0,3 3 0,10 4 0,12 3 0,5 0 0,-2 0 0,-6 0 0,-7-1 0,-5 2 0,1 0 0,-1 1 0,0 0 0,-1-2 0,1 1 0,0-3 0,1 3 0,4-1 0,1-2 0,-1 0 0,-2-1 0,-4 0 0,1 2 0,0 1 0,0-3 0,1-1 0,-5-1 0,-1-1 0,-7 1 0,-11-1 0,-55-11 0,29 7 0,-36-11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5:49:43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1047 946 24575,'64'0'0,"1"0"0,-1 0 0,0 0 0,1 0 0,1 0 0,-2 0 0,-2 0 0,-5 0 0,-3 0 0,43 0 0,-24 0 0,-20 0 0,-14 0 0,-15 0 0,-6 0 0,-7-3 0,-4-2 0,4 1 0,-3-3 0,4 1 0,-1-2 0,-2-1 0,-1 1 0,-2 2 0,-1-5 0,-1 1 0,3-6 0,1-3 0,7-4 0,7-5 0,6-8 0,3-3 0,3 1 0,-1 0 0,0 4 0,0 5 0,0 4 0,-4 8 0,-7 6 0,-7-1 0,-4 3 0,-3-2 0,-1 0 0,-1 0 0,-2-1 0,1-1 0,2 1 0,-3 0 0,0 1 0,-2 1 0,2 1 0,0 1 0,0 0 0,-4 34 0,-4-7 0,-4 30 0,-4-15 0,-1-1 0,-3 0 0,1 0 0,-1-1 0,2-4 0,2-5 0,0-3 0,4-1 0,-2 1 0,0-1 0,2-2 0,-3-1 0,3-5 0,-1 0 0,2-1 0,-1-2 0,-1 5 0,1-2 0,-2 1 0,0-1 0,-2-1 0,-1 1 0,-1 3 0,1 2 0,0-1 0,0-3 0,-1-2 0,-1 2 0,-1 0 0,2 6 0,1-2 0,2-4 0,4-3 0,1-4 0,-4-1 0,-2 0 0,-3-8 0,-6-15 0,-8-20 0,-15-18 0,-12-16 0,-4-2 0,6 2 0,9 9 0,6 12 0,5-1 0,1 5 0,2-4 0,5 4 0,2 3 0,3 3 0,3 3 0,4 5 0,3 9 0,3 5 0,3 4 0,2 3 0,3 1 0,0 1 0,0 0 0,0 1 0,13 4 0,4 9 0,19 13 0,1 9 0,2 13 0,-1 1 0,-4-1 0,-2 0 0,-4-9 0,-8-1 0,-6-6 0,-4-4 0,0-2 0,1-3 0,0 1 0,3 0 0,0 2 0,1-4 0,-3 1 0,-2-2 0,-2 1 0,0-1 0,0 1 0,-3 0 0,-5-2 0,-15-6 0,-14-16 0,-18-18 0,-10-10 0,-5-4 0,-1 8 0,5 6 0,1 4 0,5 8 0,4 1 0,6 5 0,5 0 0,7-2 0,3 4 0,2-1 0,1 4 0,-1 1 0,0-1 0,0 2 0,2 0 0,2 2 0,4-1 0,-2 0 0,0-6 0,-1-4 0,-2 2 0,4-4 0,-1 5 0,0 2 0,-4 1 0,-2 0 0,0 1 0,2 3 0,3 1 0,-3 3 0,2 0 0,-5 0 0,1 0 0,2 0 0,2 0 0,1 0 0,-1 0 0,-3 0 0,1 0 0,-2 0 0,-2 0 0,1 0 0,-2 0 0,3 0 0,0 0 0,1 0 0,5 0 0,-1 0 0,3 0 0,2 0 0,3 0 0,2 0 0,2 0 0,40-5 0,-6 1 0,44 0 0,-9 1 0,9 5 0,4 9 0,-5 9 0,-6 10 0,-4 5 0,-6 0 0,-3-1 0,-2 1 0,-5-1 0,-4 0 0,-1-2 0,-5-4 0,5-4 0,0-5 0,5-3 0,-2 2 0,-3-1 0,0 0 0,-8-5 0,-4-6 0,-7-2 0,-6-4 0,-2 0 0,-3 0 0,7 0 0,-9 0 0,-44 0 0,-15 0 0,-44 0 0,12-8 0,4-9 0,10-10 0,8-4 0,10 1 0,10 5 0,6 4 0,7 1 0,5 4 0,6 4 0,5 4 0,4 4 0,4 1 0,2-6 0,3-5 0,1-7 0,0 1 0,7-1 0,7-1 0,10-3 0,12-5 0,3 0 0,3 4 0,5 4 0,2 4 0,-1 1 0,-1 1 0,-5 2 0,-3 2 0,-2 4 0,-4 4 0,-1-2 0,-5 1 0,-2 1 0,-5 0 0,-1 4 0,-2 0 0,-1 0 0,-1 0 0,-2 0 0,-2 0 0,-4 3 0,-2 17 0,-11 10 0,-21 14 0,-26 1 0,-29 0 0,35-22 0,-2-1 0,-4 1 0,-2-1 0,-3 0 0,-1 0 0,0-2 0,0-1 0,-1 2 0,-1-1 0,6-3 0,3 1 0,-38 15 0,13-5 0,17-6 0,8-1 0,8-4 0,5 1 0,5 1 0,1 2 0,1 0 0,2-1 0,5-2 0,4-6 0,5-3 0,3-2 0,2 1 0,2 0 0,0 0 0,-3 0 0,2 1 0,0-1 0,1-2 0,-1-3 0,0-3 0,3-9 0,3 0 0,2-17 0,2 15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6:50.6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1 200 24575,'0'-35'0,"0"-6"0,0-1 0,0 3 0,0 15 0,2 11 0,9 7 0,11 11 0,11 7 0,8 7 0,2 7 0,1 3 0,2-1 0,-6-2 0,-5-7 0,-5-9 0,-5-6 0,-1-3 0,-2-1 0,-4 0 0,4 0 0,-1-2 0,4-1 0,-1 1 0,-2-2 0,-2 2 0,-5-2 0,-3 0 0,-3-2 0,-3 1 0,3-1 0,1 2 0,2 1 0,0 0 0,-3 0 0,-3-2 0,-4 0 0,1 0 0,-1-1 0,1-4 0,-2-3 0,-9-3 0,-10 1 0,-11 4 0,-9 5 0,-3 4 0,-1 2 0,3 0 0,5 0 0,5 0 0,4 0 0,3 0 0,1-2 0,0 0 0,-3-1 0,-4 1 0,-3 2 0,4 0 0,4 0 0,12 0 0,4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06.8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1343 174 24575,'-55'0'0,"-9"0"0,-9 0 0,8 0 0,11 0 0,9 0 0,8 0 0,-1 0 0,6 0 0,4 0 0,-4 0 0,-1 0 0,0 0 0,3 0 0,6 0 0,3 0 0,5 0 0,4 0 0,4 0 0,2 0 0,2 0 0,-2-1 0,3-9 0,-1-1 0,4-7 0,0 2 0,0 1 0,1 2 0,6 3 0,9 2 0,18 4 0,15 2 0,12 0 0,4 4 0,-8 1 0,-10 0 0,-13-1 0,-9-2 0,-4 0 0,-1 0 0,4-5 0,7-3 0,9-3 0,8 2 0,5 4 0,3 3 0,1 2 0,-3 0 0,-6 0 0,-7 0 0,-8 0 0,-8 0 0,-8 0 0,-12 2 0,-27 7 0,-39 3 0,12-2 0,-5 0 0,-12 0 0,-2 0 0,-3-1 0,1 1 0,3-1 0,2 0 0,6-2 0,1 0 0,-38 6 0,12-3 0,13-2 0,10-1 0,8-1 0,7 0 0,7-4 0,7-1 0,3-1 0,2 0 0,2 0 0,1 0 0,1 0 0,1 0 0,-2 0 0,0 0 0,5 0 0,2 0 0,5 0 0,2 0 0,1 0 0,-1 0 0,-2 0 0,-1 0 0,-2-3 0,0 1 0,-1-3 0,1-2 0,0-1 0,4-4 0,4-3 0,4-2 0,3-3 0,2-2 0,6 0 0,17-1 0,18 6 0,20 4 0,15 5 0,11 4 0,3 2 0,-5 2 0,-12 1 0,-16 2 0,-12 2 0,-10 2 0,-6 0 0,-3-3 0,-4 0 0,-2-2 0,-4 1 0,1-1 0,0-2 0,-2 0 0,-4 0 0,-2 0 0,-5 0 0,0 0 0,-1 0 0,2 0 0,1 0 0,1 0 0,1 0 0,3 0 0,0-1 0,3-5 0,-4-5 0,-4 3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5:58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1601 0 24575,'-42'0'0,"-6"0"0,-7 0 0,0 0 0,-6 0 0,8 0 0,-8 0 0,6 0 0,-15 0 0,22 0 0,-20 0 0,21 0 0,-8 0 0,4 0 0,5 0 0,1 0 0,-7 0 0,14 0 0,-6 0 0,14 0 0,-5 0 0,5 0 0,0 0 0,-6 0 0,12 0 0,-4 0 0,6 0 0,0 0 0,-1 0 0,1 0 0,-5 0 0,9 0 0,-2 0 0,10 0 0,0 0 0,0 0 0,-1 0 0,1 0 0,0 0 0,0 4 0,0-3 0,0 4 0,0-1 0,0-3 0,-1 4 0,1-5 0,0 4 0,0-3 0,0 4 0,0-1 0,0-3 0,0 3 0,1 1 0,-1-4 0,0 8 0,1-8 0,-1 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09.5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1 196 24575,'65'0'0,"-9"0"0,9 0 0,26 0 0,10 0-1093,-18 0 1,5 0 0,-2 0-1,-5 0 1,-1 0 0,-2 0 375,-5 0 0,-1 0 0,-2 0 1910,24 0 0,-5 0-1193,-14 0 0,-2 0 684,2 0 0,-3 0-684,-13 0 0,-3 0 0,31 0 0,-15 0 3276,-9 0-1601,-4 0-1675,-2 0 0,-1 0 0,0 0 0,0-3 0,1-1 0,0-1 0,-2-2 0,-5 0 0,-8 1 0,-5 1 0,-2 0 0,1 1 0,5-1 0,6 0 0,4 0 0,4-1 0,1 0 0,2 1 0,1 0 0,-1-1 0,-1 2 0,-5 0 0,-5 1 0,-4-2 0,-4-1 0,-1 1 0,1-2 0,2 2 0,0 0 0,1-1 0,-1 1 0,1-3 0,-4 0 0,-1-2 0,-5 2 0,-4 3 0,-4 3 0,-4 2 0,-1 0 0,-1 0 0,-1 0 0,-1 0 0,0 0 0,4 0 0,2 0 0,0 0 0,-5 0 0,-12-5 0,-2 4 0,-8-4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14.3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688 1 24575,'-71'0'0,"-4"0"0,-12 0 0,10 0 0,21 0 0,15 0 0,10 0 0,5 0 0,0 0 0,5 0 0,4 0 0,1 2 0,0 0 0,-1 3 0,-2 0 0,1-1 0,2 2 0,2 1 0,2 0 0,3-1 0,1 1 0,2-1 0,-1 1 0,6-1 0,21 3 0,29 5 0,15 1 0,18 5 0,2 0 0,5 2 0,7 0 0,-12-5 0,-13-6 0,-13-8 0,-6-3 0,-4-2 0,1-8 0,2-6 0,1-3 0,2-2 0,5 6 0,0 1 0,-1 3 0,-1 3 0,-7 1 0,-3 1 0,-5 2 0,-5 1 0,-4 3 0,-5 0 0,-2 0 0,-5 0 0,-1 0 0,-2 0 0,1-2 0,0 0 0,-1-1 0,-3 1 0,-1-1 0,-2 1 0,2 0 0,-1 0 0,1 2 0,1-1 0,0-2 0,1 1 0,-2 0 0,-1-1 0,-1 1 0,-3-1 0,-2-1 0,-4 4 0,-2-2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17.1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597 22 24575,'-50'0'0,"-6"0"0,-9 0 0,0 0 0,14 0 0,5 4 0,5 2 0,1 5 0,-4 1 0,9-2 0,5 2 0,8-4 0,4-1 0,6-3 0,2-2 0,3-1 0,3-3 0,5-6 0,4-1 0,8-6 0,13 0 0,20-1 0,20 0 0,19 6 0,12 4 0,-46 5 0,0 1 0,0 0 0,-1 0 0,42 0 0,-13 0 0,-13 0 0,-10 0 0,-10 2 0,-7 0 0,-6 1 0,0 1 0,1-1 0,-1 1 0,1 0 0,-3-1 0,-2-1 0,-1 0 0,-2-2 0,-2 1 0,-3 2 0,-3-1 0,1 0 0,-1-1 0,-2-1 0,-1 0 0,-3 0 0,-1 0 0,0 0 0,1 0 0,-1 0 0,1 0 0,-1 0 0,-1 0 0,-1 0 0,0 0 0,-4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21.3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1957 10 24575,'-53'0'0,"-23"0"0,27 0 0,-4 0 0,-7 0 0,-1 0 0,7 0 0,3 0 0,-38 0 0,17 0 0,9 0 0,-3 0 0,7 0 0,7 0 0,3 0 0,2 0 0,5 0 0,3 0 0,7 0 0,5 0 0,5 0 0,6 0 0,2 0 0,4 0 0,1 0 0,1 0 0,-2 0 0,-4 0 0,-2 0 0,-4 0 0,-4 0 0,-2 0 0,-1 0 0,2 0 0,0 0 0,2-1 0,0-1 0,0-1 0,0 1 0,-4 1 0,2 1 0,-2 0 0,-1 0 0,0 0 0,-2 0 0,0 0 0,-1 0 0,1 2 0,1 1 0,4 1 0,4 1 0,5 0 0,3 1 0,0 0 0,-1 4 0,-3 1 0,0-1 0,3-2 0,2-2 0,3-2 0,-2 3 0,-1-2 0,0 2 0,3-1 0,5-1 0,3 1 0,7 1 0,7 5 0,7 2 0,2 2 0,0 1 0,-4-3 0,-3 0 0,-3-3 0,-4-4 0,-3 0 0,-2-2 0,1 1 0,-1 0 0,-1 1 0,0 1 0,-2 2 0,0 0 0,0 2 0,0 1 0,0-2 0,2-2 0,-1-5 0,1-3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25.5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427 24 24575,'-33'0'0,"-3"0"0,3 0 0,-2 0 0,7 0 0,2 0 0,3 0 0,1 0 0,-2 1 0,2 1 0,2 0 0,2 3 0,1-2 0,2 1 0,3 1 0,2-3 0,2 1 0,3 0 0,0 0 0,0 1 0,-3-1 0,-1 0 0,1-1 0,3-2 0,18-6 0,4 2 0,16-5 0,5 3 0,4 3 0,4 1 0,-3 2 0,-4 0 0,-4 0 0,1 0 0,0 0 0,2 0 0,-1-2 0,-1 0 0,-5-1 0,-1 1 0,-4 1 0,-3 1 0,-2 0 0,-2 0 0,-1 0 0,1 0 0,0 0 0,-1 0 0,-2 0 0,-2 0 0,-2 0 0,0 0 0,0 0 0,0 0 0,0 0 0,-2 0 0,0 0 0,-2 0 0,-1 0 0,-2 0 0,0 0 0,0 0 0,1 0 0,-1-2 0,1 0 0,0-1 0,0 1 0,1 2 0,0 0 0,-1 0 0,0 0 0,-1 0 0,-1-2 0,-1-5 0,-1 3 0,-2-2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10:17:28.3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73 24575,'64'0'0,"-1"0"0,2 0 0,1 0 0,11 0 0,1 0 0,-11 0 0,-3 0 0,-5 0 0,-1 0 0,-5 0 0,-1 0 0,35 0 0,-7 0 0,-21 0 0,-15 0 0,-5 2 0,-3 1 0,-2 2 0,-2 0 0,-4-2 0,-3 0 0,-2-1 0,-1 1 0,3-1 0,1 1 0,-1-3 0,2 0 0,-3 0 0,-2 0 0,2 0 0,-1 0 0,4 0 0,5 0 0,3-2 0,7-3 0,1-3 0,-1-2 0,0 2 0,-3 4 0,2-1 0,1 2 0,0 0 0,-3 1 0,0 2 0,-1 0 0,-2 0 0,0 0 0,-2 0 0,-6 0 0,0-2 0,-3 0 0,-3-1 0,-1-1 0,-2 1 0,-2-2 0,0-1 0,-1 1 0,-2 0 0,1 1 0,0 1 0,-1 1 0,-1 0 0,-5 0 0,-3 0 0,0-1 0,-1 2 0,4 1 0,-30 0 0,-27 0 0,-50 0 0,35 0 0,-4 0 0,-3 0 0,-1 0 0,3 0 0,0 0 0,6 0 0,2 0 0,7 0 0,2 0 0,-45 0 0,11 0 0,15 0 0,9 0 0,14 2 0,6 1 0,1-1 0,7 0 0,2-2 0,6 0 0,7 0 0,4 0 0,5 0 0,2 0 0,1 0 0,1 0 0,1 0 0,0 0 0,-8 0 0,-4 0 0,4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2035 0 24575,'-59'0'0,"1"0"0,-4 0 0,7 0 0,-7 0 0,1 0 0,14 0 0,-20 0 0,10 0 0,-6 0 0,1 0 0,2 0 0,4 0 0,-4 0 0,6 0 0,1 0 0,-1 0 0,1 0 0,0 0 0,0 0 0,8 0 0,1 0 0,7 0 0,0 0 0,7 0 0,1 0 0,1 0 0,9 0 0,-8 0 0,10 0 0,0 0 0,-4 0 0,9 0 0,-9 0 0,10 0 0,-11 0 0,6 0 0,-1 0 0,1 0 0,1 5 0,3-3 0,-4 2 0,6-4 0,0 5 0,0-4 0,0 3 0,-1-4 0,1 5 0,0-4 0,0 3 0,0 1 0,0-4 0,0 3 0,0 0 0,-1-3 0,1 4 0,0-1 0,0-3 0,0 4 0,0-5 0,-1 0 0,1 4 0,0-2 0,0 2 0,0 0 0,0-2 0,-6 2 0,5 1 0,-5-4 0,6 3 0,0-4 0,-1 0 0,1 5 0,0-4 0,0 3 0,0-4 0,0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3.7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1978 109 24575,'-42'0'0,"-24"0"0,7 0 0,-32 0 0,38 0 0,1 0 0,-21 0 0,19 0 0,0 0 0,-14 0 0,-25 0 0,9 0 0,-7 0 0,19 0 0,-10 0 0,12 0 0,13 0 0,-3 0 0,14 0 0,-6 0 0,6 0 0,9 0 0,2 0 0,4 0 0,1 0 0,1 0 0,7 0 0,0 0 0,-1 0 0,6 5 0,-4-4 0,4 3 0,1 1 0,-6-4 0,11 3 0,-10 1 0,9-4 0,-3 4 0,-1 0 0,4-3 0,-3 2 0,5-4 0,0 0 0,-1 5 0,1-4 0,0 4 0,0-5 0,0 0 0,0 0 0,0 0 0,0 4 0,0-3 0,0 3 0,0-4 0,1 0 0,-1 0 0,0 0 0,1 0 0,-1 0 0,5-18 0,1 4 0,4-17 0,5 8 0,-4 6 0,9-4 0,-5 10 0,6-4 0,-2 5 0,1 4 0,0 2 0,0 4 0,0 0 0,-1 0 0,1 0 0,0 0 0,0 0 0,0 0 0,0 0 0,5 0 0,-3 0 0,3 0 0,-5 0 0,6 0 0,-5 0 0,5 4 0,-1-3 0,-4 8 0,10-3 0,-10 0 0,10 4 0,-9-9 0,8 9 0,-8-9 0,9 9 0,-10-9 0,5 9 0,-6-9 0,0 3 0,0 1 0,0-4 0,0 3 0,0-4 0,0 5 0,0-4 0,0 3 0,0-4 0,0 5 0,0-4 0,0 4 0,0-5 0,0 4 0,0-3 0,0 8 0,0-8 0,0 4 0,0-5 0,0 4 0,0-3 0,1 4 0,-1-5 0,0 0 0,0 0 0,0 0 0,0 0 0,0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08:36:07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C91CD-1413-104E-92B3-711AA45535E3}" type="datetimeFigureOut">
              <a:t>11.03.25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94E0F-B2C2-2F4B-8952-B72B71716D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D‘A. froen, wéi et hinne geet – Posteren an der Klass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5339E-FC4E-8D4E-9B3C-EC2B3B7E2FAD}" type="slidenum"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64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6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50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08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292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05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49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8093-884C-4F3C-E4F6-5AB1AEAA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7C1486-D9A6-AD89-8E79-409C278F3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060263-65B2-4982-B3D3-C209B89F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Indien – Inder –Inderin- Indesch / Bangladesch – Bangladescher – in – Bangladeschesch / Syrien – Syrer-Syrerin –syresch / Ukrain – Ukrainer –in – ukrainesch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0AAEA7-096C-0CF4-6516-51584EDC5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A745-7D8A-9745-8549-9A908FC9774A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86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23708-0B16-8F4D-9493-637841861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D6B37C-6836-0B4B-90A8-D6422AE5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19F683-14A1-2B4C-B2B6-5DD327F2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A9E0B-5176-EB43-B60A-9C18E12A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670035-A53D-9B42-8A16-7319A2FF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86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20C7-38B6-BD45-B3B2-0C027759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3FA33-2ED4-7C4A-B98A-E7F3DE129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630232-AFAF-834E-AB69-A6539A65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B7719-593F-E049-83BE-0799387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784F7-0878-E447-A04D-09B3687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01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5A12262-BB83-4841-8A35-D9707008F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702D99-F3F2-2E49-91B6-E76062F12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A9D81-1579-0F41-A99F-A612BE6E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C27ACD-675A-8443-BCC3-32C9C49D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51EF4E-CC7C-B34C-914C-0683CEB3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65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00E3-0DA1-3D40-97E9-E0D96772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353BB-F696-B446-89FF-E97568CE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C446D-27EE-6C49-82CF-5A460849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6E2B8F-63C3-1D44-947E-0A9C75B2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41F5F6-425E-D547-AE27-DA62CEC8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6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F1404-9BAD-BC4B-B0F8-EF6ABF3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7699F-A94E-6A47-8696-0C09F1BC7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D7036-9170-4E4A-9240-C19A5442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2D59-714B-7D40-B958-0DCF6716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7E1B6-958B-3A45-AA7D-C89D024D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3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98600-034A-7A41-ABD4-1482A0D3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492B2-E50C-EE4F-B85A-13A76A82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377D53-5D12-FF42-B9E5-9346AB94A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9D116-D665-3949-B24D-00B74FC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FEDD8-DA3D-F749-BEAA-D60D4EFB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349ADD-3FCB-994C-BCE7-C3F5C8BC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7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E3CAA-C6A7-1D49-814C-790BEA1C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41FCAC-F603-1848-A6A1-3590D7F8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85D6A0-18B3-D546-BFC3-DB4DF95A4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7E90A6-CDD9-ED48-BAF1-8F7B031FF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128E9C-EC56-274D-96DF-DCF7B0E32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C99AD7-E0A3-9C4C-8FBF-90F44AB0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C7B30E-7C67-5544-9345-9D0F08C7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A3EFF1-2618-084F-8267-F7944E1B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43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D421A-0BB8-F647-B2AA-437193E9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1DF770-C6AF-B040-8AE7-DE6CEF06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5814C0-8CE7-7546-9177-A97EA0DB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D50F44-DFBD-884B-ACDB-A00CBEE6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1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7F93A9-1C3E-D548-94AE-C96149AC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960D92-60B9-AA4C-905B-917E8DC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0BAFFA-1667-0547-8919-ED49163F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2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FDFFE-4625-DA42-A17D-26FEF8A2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79B205-6391-774A-B08E-E48CCA17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4D35D6-BFF0-CE4A-942A-A9F2048D9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173E45-8EF9-EE46-9529-FBBD6AA7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208C93-80AC-F54E-9870-69464636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3E9432-73A7-9846-83F7-1D9C50FF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71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B7D4C-9EF5-E846-A956-434E3971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E7165DC-73DD-2540-AB5B-75574D49D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109B91-7BBF-544E-A077-4960A379E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5A31AC-CA0B-A444-8C63-F74B657D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1AE93A-C2D8-3A4A-BF6C-EE9372F2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8E351-06CC-3D4B-BFEE-F6B65B3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52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5297C58-8CC8-E249-9453-37C42AA0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FB3F1-AB48-D14E-ADB0-8EFAB92F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C43044-44C9-B14C-9C34-2E8ACDE36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64ACD-C8D2-3549-B67E-9056E4DDB19E}" type="datetimeFigureOut">
              <a:t>11.03.25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346FA-44F2-CD49-B730-956E9ED4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605A2F-7E92-D740-92BA-A2D849D7E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4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7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21" Type="http://schemas.openxmlformats.org/officeDocument/2006/relationships/customXml" Target="../ink/ink51.xml"/><Relationship Id="rId34" Type="http://schemas.openxmlformats.org/officeDocument/2006/relationships/image" Target="../media/image26.png"/><Relationship Id="rId7" Type="http://schemas.openxmlformats.org/officeDocument/2006/relationships/customXml" Target="../ink/ink44.xml"/><Relationship Id="rId12" Type="http://schemas.openxmlformats.org/officeDocument/2006/relationships/image" Target="../media/image8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2" Type="http://schemas.openxmlformats.org/officeDocument/2006/relationships/customXml" Target="../ink/ink43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customXml" Target="../ink/ink5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46.xml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23.png"/><Relationship Id="rId10" Type="http://schemas.openxmlformats.org/officeDocument/2006/relationships/image" Target="NULL"/><Relationship Id="rId19" Type="http://schemas.openxmlformats.org/officeDocument/2006/relationships/customXml" Target="../ink/ink50.xml"/><Relationship Id="rId31" Type="http://schemas.openxmlformats.org/officeDocument/2006/relationships/customXml" Target="../ink/ink56.xml"/><Relationship Id="rId9" Type="http://schemas.openxmlformats.org/officeDocument/2006/relationships/customXml" Target="../ink/ink45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customXml" Target="../ink/ink54.xml"/><Relationship Id="rId30" Type="http://schemas.openxmlformats.org/officeDocument/2006/relationships/image" Target="../media/image27.png"/><Relationship Id="rId35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customXml" Target="../ink/ink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80.png"/><Relationship Id="rId3" Type="http://schemas.openxmlformats.org/officeDocument/2006/relationships/image" Target="../media/image31.png"/><Relationship Id="rId7" Type="http://schemas.openxmlformats.org/officeDocument/2006/relationships/image" Target="../media/image150.png"/><Relationship Id="rId12" Type="http://schemas.openxmlformats.org/officeDocument/2006/relationships/customXml" Target="../ink/ink63.xml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0.xml"/><Relationship Id="rId11" Type="http://schemas.openxmlformats.org/officeDocument/2006/relationships/image" Target="../media/image170.png"/><Relationship Id="rId5" Type="http://schemas.openxmlformats.org/officeDocument/2006/relationships/image" Target="../media/image140.png"/><Relationship Id="rId15" Type="http://schemas.openxmlformats.org/officeDocument/2006/relationships/image" Target="../media/image190.png"/><Relationship Id="rId10" Type="http://schemas.openxmlformats.org/officeDocument/2006/relationships/customXml" Target="../ink/ink62.xml"/><Relationship Id="rId4" Type="http://schemas.openxmlformats.org/officeDocument/2006/relationships/customXml" Target="../ink/ink59.xml"/><Relationship Id="rId9" Type="http://schemas.openxmlformats.org/officeDocument/2006/relationships/image" Target="../media/image160.png"/><Relationship Id="rId14" Type="http://schemas.openxmlformats.org/officeDocument/2006/relationships/customXml" Target="../ink/ink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.png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10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1" Type="http://schemas.openxmlformats.org/officeDocument/2006/relationships/customXml" Target="../ink/ink13.xml"/><Relationship Id="rId7" Type="http://schemas.openxmlformats.org/officeDocument/2006/relationships/customXml" Target="../ink/ink7.xml"/><Relationship Id="rId12" Type="http://schemas.openxmlformats.org/officeDocument/2006/relationships/image" Target="NULL"/><Relationship Id="rId17" Type="http://schemas.openxmlformats.org/officeDocument/2006/relationships/customXml" Target="../ink/ink11.xml"/><Relationship Id="rId2" Type="http://schemas.openxmlformats.org/officeDocument/2006/relationships/customXml" Target="../ink/ink6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9.xml"/><Relationship Id="rId24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customXml" Target="../ink/ink14.xml"/><Relationship Id="rId10" Type="http://schemas.openxmlformats.org/officeDocument/2006/relationships/image" Target="NULL"/><Relationship Id="rId19" Type="http://schemas.openxmlformats.org/officeDocument/2006/relationships/customXml" Target="../ink/ink12.xml"/><Relationship Id="rId9" Type="http://schemas.openxmlformats.org/officeDocument/2006/relationships/customXml" Target="../ink/ink8.xml"/><Relationship Id="rId14" Type="http://schemas.openxmlformats.org/officeDocument/2006/relationships/customXml" Target="../ink/ink10.xml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9.xml"/><Relationship Id="rId18" Type="http://schemas.openxmlformats.org/officeDocument/2006/relationships/image" Target="../media/image13.png"/><Relationship Id="rId26" Type="http://schemas.openxmlformats.org/officeDocument/2006/relationships/image" Target="../media/image18.png"/><Relationship Id="rId21" Type="http://schemas.openxmlformats.org/officeDocument/2006/relationships/customXml" Target="../ink/ink22.xml"/><Relationship Id="rId7" Type="http://schemas.openxmlformats.org/officeDocument/2006/relationships/customXml" Target="../ink/ink16.xml"/><Relationship Id="rId12" Type="http://schemas.openxmlformats.org/officeDocument/2006/relationships/image" Target="NULL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2" Type="http://schemas.openxmlformats.org/officeDocument/2006/relationships/customXml" Target="../ink/ink15.xml"/><Relationship Id="rId16" Type="http://schemas.openxmlformats.org/officeDocument/2006/relationships/image" Target="../media/image10.png"/><Relationship Id="rId20" Type="http://schemas.openxmlformats.org/officeDocument/2006/relationships/image" Target="../media/image15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18.xml"/><Relationship Id="rId24" Type="http://schemas.openxmlformats.org/officeDocument/2006/relationships/image" Target="../media/image17.png"/><Relationship Id="rId15" Type="http://schemas.openxmlformats.org/officeDocument/2006/relationships/customXml" Target="../ink/ink20.xml"/><Relationship Id="rId23" Type="http://schemas.openxmlformats.org/officeDocument/2006/relationships/customXml" Target="../ink/ink23.xml"/><Relationship Id="rId28" Type="http://schemas.openxmlformats.org/officeDocument/2006/relationships/image" Target="../media/image19.png"/><Relationship Id="rId10" Type="http://schemas.openxmlformats.org/officeDocument/2006/relationships/image" Target="NULL"/><Relationship Id="rId19" Type="http://schemas.openxmlformats.org/officeDocument/2006/relationships/image" Target="../media/image14.png"/><Relationship Id="rId9" Type="http://schemas.openxmlformats.org/officeDocument/2006/relationships/customXml" Target="../ink/ink17.xml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customXml" Target="../ink/ink25.xml"/><Relationship Id="rId30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.xml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21" Type="http://schemas.openxmlformats.org/officeDocument/2006/relationships/customXml" Target="../ink/ink35.xml"/><Relationship Id="rId34" Type="http://schemas.openxmlformats.org/officeDocument/2006/relationships/image" Target="../media/image24.png"/><Relationship Id="rId7" Type="http://schemas.openxmlformats.org/officeDocument/2006/relationships/customXml" Target="../ink/ink28.xml"/><Relationship Id="rId12" Type="http://schemas.openxmlformats.org/officeDocument/2006/relationships/image" Target="NULL"/><Relationship Id="rId17" Type="http://schemas.openxmlformats.org/officeDocument/2006/relationships/customXml" Target="../ink/ink33.xml"/><Relationship Id="rId25" Type="http://schemas.openxmlformats.org/officeDocument/2006/relationships/customXml" Target="../ink/ink37.xml"/><Relationship Id="rId33" Type="http://schemas.openxmlformats.org/officeDocument/2006/relationships/customXml" Target="../ink/ink40.xml"/><Relationship Id="rId38" Type="http://schemas.openxmlformats.org/officeDocument/2006/relationships/image" Target="../media/image26.png"/><Relationship Id="rId2" Type="http://schemas.openxmlformats.org/officeDocument/2006/relationships/customXml" Target="../ink/ink27.xml"/><Relationship Id="rId16" Type="http://schemas.openxmlformats.org/officeDocument/2006/relationships/image" Target="../media/image10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30.xml"/><Relationship Id="rId24" Type="http://schemas.openxmlformats.org/officeDocument/2006/relationships/image" Target="../media/image18.png"/><Relationship Id="rId32" Type="http://schemas.openxmlformats.org/officeDocument/2006/relationships/image" Target="../media/image23.png"/><Relationship Id="rId37" Type="http://schemas.openxmlformats.org/officeDocument/2006/relationships/customXml" Target="../ink/ink42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28" Type="http://schemas.openxmlformats.org/officeDocument/2006/relationships/image" Target="../media/image20.png"/><Relationship Id="rId36" Type="http://schemas.openxmlformats.org/officeDocument/2006/relationships/image" Target="../media/image25.png"/><Relationship Id="rId10" Type="http://schemas.openxmlformats.org/officeDocument/2006/relationships/image" Target="NULL"/><Relationship Id="rId19" Type="http://schemas.openxmlformats.org/officeDocument/2006/relationships/customXml" Target="../ink/ink34.xml"/><Relationship Id="rId31" Type="http://schemas.openxmlformats.org/officeDocument/2006/relationships/customXml" Target="../ink/ink39.xml"/><Relationship Id="rId9" Type="http://schemas.openxmlformats.org/officeDocument/2006/relationships/customXml" Target="../ink/ink29.xml"/><Relationship Id="rId14" Type="http://schemas.openxmlformats.org/officeDocument/2006/relationships/image" Target="../media/image8.png"/><Relationship Id="rId22" Type="http://schemas.openxmlformats.org/officeDocument/2006/relationships/image" Target="../media/image17.png"/><Relationship Id="rId27" Type="http://schemas.openxmlformats.org/officeDocument/2006/relationships/customXml" Target="../ink/ink38.xml"/><Relationship Id="rId30" Type="http://schemas.openxmlformats.org/officeDocument/2006/relationships/image" Target="../media/image22.png"/><Relationship Id="rId35" Type="http://schemas.openxmlformats.org/officeDocument/2006/relationships/customXml" Target="../ink/ink41.xml"/><Relationship Id="rId8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den 11. Mäerz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6D85-367D-3B23-B568-7441F5E98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31E9E7-F3A6-BF30-BB24-72B24886BB25}"/>
              </a:ext>
            </a:extLst>
          </p:cNvPr>
          <p:cNvGrpSpPr/>
          <p:nvPr/>
        </p:nvGrpSpPr>
        <p:grpSpPr>
          <a:xfrm>
            <a:off x="6722972" y="6280283"/>
            <a:ext cx="2524680" cy="152640"/>
            <a:chOff x="6722972" y="6280283"/>
            <a:chExt cx="2524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F65F9298-EB5F-1DA2-2FCA-FD29CACFF747}"/>
                    </a:ext>
                  </a:extLst>
                </p14:cNvPr>
                <p14:cNvContentPartPr/>
                <p14:nvPr/>
              </p14:nvContentPartPr>
              <p14:xfrm>
                <a:off x="6722972" y="6285323"/>
                <a:ext cx="576360" cy="2160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9972" y="6222323"/>
                  <a:ext cx="70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E1246BFE-0524-FB07-BA0A-8789E5C5CBF9}"/>
                    </a:ext>
                  </a:extLst>
                </p14:cNvPr>
                <p14:cNvContentPartPr/>
                <p14:nvPr/>
              </p14:nvContentPartPr>
              <p14:xfrm>
                <a:off x="7344692" y="6280283"/>
                <a:ext cx="732600" cy="3672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052" y="6217283"/>
                  <a:ext cx="85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E69755C0-EEAA-2ED8-272D-2097C26B0715}"/>
                    </a:ext>
                  </a:extLst>
                </p14:cNvPr>
                <p14:cNvContentPartPr/>
                <p14:nvPr/>
              </p14:nvContentPartPr>
              <p14:xfrm>
                <a:off x="8535572" y="6371003"/>
                <a:ext cx="712080" cy="61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72932" y="6308363"/>
                  <a:ext cx="837720" cy="187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4F6523C8-33B0-AEB2-AB51-9CA9384A27E2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51981E5-C558-1021-857F-C80DF3FC44B3}"/>
                  </a:ext>
                </a:extLst>
              </p14:cNvPr>
              <p14:cNvContentPartPr/>
              <p14:nvPr/>
            </p14:nvContentPartPr>
            <p14:xfrm>
              <a:off x="2560970" y="3602599"/>
              <a:ext cx="1884600" cy="2178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51981E5-C558-1021-857F-C80DF3FC44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98330" y="3539599"/>
                <a:ext cx="20102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812731D-89F2-8B9E-9B04-580DCC0C33A2}"/>
                  </a:ext>
                </a:extLst>
              </p14:cNvPr>
              <p14:cNvContentPartPr/>
              <p14:nvPr/>
            </p14:nvContentPartPr>
            <p14:xfrm>
              <a:off x="4289330" y="5411959"/>
              <a:ext cx="361080" cy="1305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812731D-89F2-8B9E-9B04-580DCC0C33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26690" y="5349319"/>
                <a:ext cx="486720" cy="14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03A84BC-3954-0CB5-6670-FA63411D41DB}"/>
                  </a:ext>
                </a:extLst>
              </p14:cNvPr>
              <p14:cNvContentPartPr/>
              <p14:nvPr/>
            </p14:nvContentPartPr>
            <p14:xfrm>
              <a:off x="4607930" y="5098759"/>
              <a:ext cx="87120" cy="612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03A84BC-3954-0CB5-6670-FA63411D41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5290" y="5035759"/>
                <a:ext cx="21276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DF0319FA-0D34-B86C-93EC-63D92B913D9E}"/>
                  </a:ext>
                </a:extLst>
              </p14:cNvPr>
              <p14:cNvContentPartPr/>
              <p14:nvPr/>
            </p14:nvContentPartPr>
            <p14:xfrm>
              <a:off x="281836" y="4150159"/>
              <a:ext cx="1902960" cy="460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DF0319FA-0D34-B86C-93EC-63D92B913D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196" y="4087519"/>
                <a:ext cx="20286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027F6B03-4566-58DC-E210-529D4F1B9BAC}"/>
                  </a:ext>
                </a:extLst>
              </p14:cNvPr>
              <p14:cNvContentPartPr/>
              <p14:nvPr/>
            </p14:nvContentPartPr>
            <p14:xfrm>
              <a:off x="298756" y="4373719"/>
              <a:ext cx="510120" cy="53568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027F6B03-4566-58DC-E210-529D4F1B9BA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5756" y="4310719"/>
                <a:ext cx="63576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B04733A-55F8-D982-D35B-EEE6ED1AAAEB}"/>
                  </a:ext>
                </a:extLst>
              </p14:cNvPr>
              <p14:cNvContentPartPr/>
              <p14:nvPr/>
            </p14:nvContentPartPr>
            <p14:xfrm>
              <a:off x="362116" y="6556759"/>
              <a:ext cx="1374120" cy="2502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B04733A-55F8-D982-D35B-EEE6ED1AAA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9116" y="6494119"/>
                <a:ext cx="1499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C431C41C-7436-BD17-B01D-FB97AD710AC6}"/>
                  </a:ext>
                </a:extLst>
              </p14:cNvPr>
              <p14:cNvContentPartPr/>
              <p14:nvPr/>
            </p14:nvContentPartPr>
            <p14:xfrm>
              <a:off x="5359636" y="6555679"/>
              <a:ext cx="63000" cy="19872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C431C41C-7436-BD17-B01D-FB97AD710A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96636" y="6492679"/>
                <a:ext cx="1886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6D157AC-86EC-AEF7-A4FF-4948F471751E}"/>
                  </a:ext>
                </a:extLst>
              </p14:cNvPr>
              <p14:cNvContentPartPr/>
              <p14:nvPr/>
            </p14:nvContentPartPr>
            <p14:xfrm>
              <a:off x="4160836" y="6808759"/>
              <a:ext cx="444600" cy="36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6D157AC-86EC-AEF7-A4FF-4948F47175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98196" y="6746119"/>
                <a:ext cx="570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E1AF222E-400E-BA3A-FF8B-E7979DC741A6}"/>
                  </a:ext>
                </a:extLst>
              </p14:cNvPr>
              <p14:cNvContentPartPr/>
              <p14:nvPr/>
            </p14:nvContentPartPr>
            <p14:xfrm>
              <a:off x="487800" y="4022359"/>
              <a:ext cx="1391760" cy="101988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E1AF222E-400E-BA3A-FF8B-E7979DC741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5160" y="3959719"/>
                <a:ext cx="151740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8664FD3-A84F-45F6-9429-7D7BF48CB7B4}"/>
                  </a:ext>
                </a:extLst>
              </p14:cNvPr>
              <p14:cNvContentPartPr/>
              <p14:nvPr/>
            </p14:nvContentPartPr>
            <p14:xfrm>
              <a:off x="587160" y="4023079"/>
              <a:ext cx="3218776" cy="168840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8664FD3-A84F-45F6-9429-7D7BF48CB7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160" y="3960066"/>
                <a:ext cx="3344417" cy="1814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71B3C0CE-F647-1DCA-EF74-0F3191561A85}"/>
                  </a:ext>
                </a:extLst>
              </p14:cNvPr>
              <p14:cNvContentPartPr/>
              <p14:nvPr/>
            </p14:nvContentPartPr>
            <p14:xfrm>
              <a:off x="3421080" y="3838759"/>
              <a:ext cx="1330920" cy="6418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71B3C0CE-F647-1DCA-EF74-0F3191561A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58440" y="3776119"/>
                <a:ext cx="145656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33553C-2B02-93C1-2C1C-A359672E7C43}"/>
                  </a:ext>
                </a:extLst>
              </p14:cNvPr>
              <p14:cNvContentPartPr/>
              <p14:nvPr/>
            </p14:nvContentPartPr>
            <p14:xfrm>
              <a:off x="3732840" y="3964039"/>
              <a:ext cx="893520" cy="3801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33553C-2B02-93C1-2C1C-A359672E7C4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69840" y="3901039"/>
                <a:ext cx="1019160" cy="5058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880F7760-2D89-35DA-27D7-09473B65445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60969" y="1468481"/>
            <a:ext cx="8278015" cy="5100274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462A2DD8-6F78-34A6-C53F-97340B513EA2}"/>
              </a:ext>
            </a:extLst>
          </p:cNvPr>
          <p:cNvSpPr txBox="1"/>
          <p:nvPr/>
        </p:nvSpPr>
        <p:spPr>
          <a:xfrm>
            <a:off x="3268305" y="4314333"/>
            <a:ext cx="16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/>
              <a:t>             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6FACE6A-EF62-2C64-1CAE-73AA99769C98}"/>
              </a:ext>
            </a:extLst>
          </p:cNvPr>
          <p:cNvSpPr txBox="1"/>
          <p:nvPr/>
        </p:nvSpPr>
        <p:spPr>
          <a:xfrm>
            <a:off x="8535572" y="4311845"/>
            <a:ext cx="16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/>
              <a:t>             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340DC96-F277-11B5-CA9B-DE0E0C3AB3FA}"/>
              </a:ext>
            </a:extLst>
          </p:cNvPr>
          <p:cNvSpPr txBox="1"/>
          <p:nvPr/>
        </p:nvSpPr>
        <p:spPr>
          <a:xfrm>
            <a:off x="3283028" y="4694493"/>
            <a:ext cx="1638113" cy="369332"/>
          </a:xfrm>
          <a:prstGeom prst="rect">
            <a:avLst/>
          </a:prstGeom>
          <a:solidFill>
            <a:srgbClr val="D4E7CD"/>
          </a:solidFill>
        </p:spPr>
        <p:txBody>
          <a:bodyPr wrap="square" rtlCol="0">
            <a:spAutoFit/>
          </a:bodyPr>
          <a:lstStyle/>
          <a:p>
            <a:r>
              <a:rPr lang="de-DE"/>
              <a:t>             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5DF6F09-7488-F38B-48D3-4A70B46B5F44}"/>
              </a:ext>
            </a:extLst>
          </p:cNvPr>
          <p:cNvSpPr txBox="1"/>
          <p:nvPr/>
        </p:nvSpPr>
        <p:spPr>
          <a:xfrm>
            <a:off x="5779895" y="4688935"/>
            <a:ext cx="1638113" cy="369332"/>
          </a:xfrm>
          <a:prstGeom prst="rect">
            <a:avLst/>
          </a:prstGeom>
          <a:solidFill>
            <a:srgbClr val="D4E7CD"/>
          </a:solidFill>
        </p:spPr>
        <p:txBody>
          <a:bodyPr wrap="square" rtlCol="0">
            <a:spAutoFit/>
          </a:bodyPr>
          <a:lstStyle/>
          <a:p>
            <a:r>
              <a:rPr lang="de-DE"/>
              <a:t>            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F043DB4-7E62-BCAD-DC27-AEF4C745B6CC}"/>
              </a:ext>
            </a:extLst>
          </p:cNvPr>
          <p:cNvSpPr txBox="1"/>
          <p:nvPr/>
        </p:nvSpPr>
        <p:spPr>
          <a:xfrm>
            <a:off x="239513" y="894668"/>
            <a:ext cx="1118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Länner</a:t>
            </a:r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endParaRPr lang="de-LU" sz="2400" kern="10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872196"/>
            <a:ext cx="962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5 </a:t>
            </a:r>
            <a:r>
              <a:rPr lang="de-DE" sz="2400" b="1" u="sng">
                <a:solidFill>
                  <a:srgbClr val="9F3E80"/>
                </a:solidFill>
              </a:rPr>
              <a:t>S</a:t>
            </a:r>
            <a:r>
              <a:rPr lang="de-DE" sz="2400" b="1" u="sng"/>
              <a:t>.16: </a:t>
            </a:r>
            <a:r>
              <a:rPr lang="de-DE" sz="2400" b="1"/>
              <a:t>Wat steet am </a:t>
            </a:r>
            <a:r>
              <a:rPr lang="de-DE" sz="2400" b="1">
                <a:solidFill>
                  <a:schemeClr val="accent1"/>
                </a:solidFill>
              </a:rPr>
              <a:t>Tablo</a:t>
            </a:r>
            <a:r>
              <a:rPr lang="de-DE" sz="2400" b="1"/>
              <a:t>? Maacht e </a:t>
            </a:r>
            <a:r>
              <a:rPr lang="de-DE" sz="2400" b="1">
                <a:solidFill>
                  <a:schemeClr val="accent6"/>
                </a:solidFill>
              </a:rPr>
              <a:t>Kräiz </a:t>
            </a:r>
            <a:r>
              <a:rPr lang="de-DE" sz="2400" b="1"/>
              <a:t>an déi richteg </a:t>
            </a:r>
            <a:r>
              <a:rPr lang="de-DE" sz="2400" b="1">
                <a:solidFill>
                  <a:srgbClr val="9F3E80"/>
                </a:solidFill>
              </a:rPr>
              <a:t>Kolonn</a:t>
            </a:r>
            <a:r>
              <a:rPr lang="de-DE" sz="2400" b="1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A0A0B3-48E2-3D45-8228-0FB30D57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0" y="1690858"/>
            <a:ext cx="10970389" cy="44448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F5EBD39-97FC-2AC0-1669-BA73C52914A6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</p:spTree>
    <p:extLst>
      <p:ext uri="{BB962C8B-B14F-4D97-AF65-F5344CB8AC3E}">
        <p14:creationId xmlns:p14="http://schemas.microsoft.com/office/powerpoint/2010/main" val="353289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872196"/>
            <a:ext cx="3943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5 </a:t>
            </a:r>
            <a:r>
              <a:rPr lang="de-DE" sz="2400" b="1" u="sng">
                <a:solidFill>
                  <a:srgbClr val="9F3E80"/>
                </a:solidFill>
              </a:rPr>
              <a:t>S</a:t>
            </a:r>
            <a:r>
              <a:rPr lang="de-DE" sz="2400" b="1" u="sng"/>
              <a:t>.16: </a:t>
            </a:r>
            <a:r>
              <a:rPr lang="de-DE" sz="2400">
                <a:solidFill>
                  <a:srgbClr val="9F3E80"/>
                </a:solidFill>
              </a:rPr>
              <a:t>Verbesserung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A0A0B3-48E2-3D45-8228-0FB30D57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970914"/>
            <a:ext cx="9544522" cy="386717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658355A-79C0-0647-BE88-30B0D383EB88}"/>
              </a:ext>
            </a:extLst>
          </p:cNvPr>
          <p:cNvSpPr txBox="1"/>
          <p:nvPr/>
        </p:nvSpPr>
        <p:spPr>
          <a:xfrm>
            <a:off x="6583681" y="330239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0DCA48-FC17-194B-A829-3AB584D656A3}"/>
              </a:ext>
            </a:extLst>
          </p:cNvPr>
          <p:cNvSpPr txBox="1"/>
          <p:nvPr/>
        </p:nvSpPr>
        <p:spPr>
          <a:xfrm>
            <a:off x="4260167" y="36736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459193-DEBC-C041-8B5D-729A31878121}"/>
              </a:ext>
            </a:extLst>
          </p:cNvPr>
          <p:cNvSpPr txBox="1"/>
          <p:nvPr/>
        </p:nvSpPr>
        <p:spPr>
          <a:xfrm>
            <a:off x="8916574" y="401749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5CB27D-CC11-5D47-87AE-45156678FB87}"/>
              </a:ext>
            </a:extLst>
          </p:cNvPr>
          <p:cNvSpPr txBox="1"/>
          <p:nvPr/>
        </p:nvSpPr>
        <p:spPr>
          <a:xfrm>
            <a:off x="6583681" y="440110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73AE5F-C9F6-C54E-A2B9-657350B2F3F0}"/>
              </a:ext>
            </a:extLst>
          </p:cNvPr>
          <p:cNvSpPr txBox="1"/>
          <p:nvPr/>
        </p:nvSpPr>
        <p:spPr>
          <a:xfrm>
            <a:off x="6583681" y="478900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DA525-2322-F54C-BD6B-4C17CA310C88}"/>
              </a:ext>
            </a:extLst>
          </p:cNvPr>
          <p:cNvSpPr txBox="1"/>
          <p:nvPr/>
        </p:nvSpPr>
        <p:spPr>
          <a:xfrm>
            <a:off x="4260167" y="516028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1F4558-29F8-E85E-F372-FC17FCB68955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</p:spTree>
    <p:extLst>
      <p:ext uri="{BB962C8B-B14F-4D97-AF65-F5344CB8AC3E}">
        <p14:creationId xmlns:p14="http://schemas.microsoft.com/office/powerpoint/2010/main" val="16448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844780"/>
            <a:ext cx="467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6 </a:t>
            </a:r>
            <a:r>
              <a:rPr lang="de-DE" sz="2400" b="1" u="sng">
                <a:solidFill>
                  <a:srgbClr val="9F3E80"/>
                </a:solidFill>
              </a:rPr>
              <a:t>S</a:t>
            </a:r>
            <a:r>
              <a:rPr lang="de-DE" sz="2400" b="1" u="sng"/>
              <a:t>.17: </a:t>
            </a:r>
            <a:r>
              <a:rPr lang="de-DE" sz="2400" b="1"/>
              <a:t>Fëllt den </a:t>
            </a:r>
            <a:r>
              <a:rPr lang="de-DE" sz="2400" b="1">
                <a:solidFill>
                  <a:schemeClr val="accent1"/>
                </a:solidFill>
              </a:rPr>
              <a:t>Tablo</a:t>
            </a:r>
            <a:r>
              <a:rPr lang="de-DE" sz="2400" b="1"/>
              <a:t> aus!</a:t>
            </a:r>
            <a:endParaRPr lang="de-DE" sz="2400" b="1">
              <a:solidFill>
                <a:srgbClr val="9F3E80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4921E9-7875-FA4B-B21D-543D1341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8" y="1436059"/>
            <a:ext cx="8422642" cy="516843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517386E-CF3A-585F-782F-69832B727CFE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8A2FBB9-182B-846F-2AEB-FC3F34C83F32}"/>
                  </a:ext>
                </a:extLst>
              </p14:cNvPr>
              <p14:cNvContentPartPr/>
              <p14:nvPr/>
            </p14:nvContentPartPr>
            <p14:xfrm>
              <a:off x="3687760" y="1439560"/>
              <a:ext cx="245520" cy="720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8A2FBB9-182B-846F-2AEB-FC3F34C83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2120" y="1403560"/>
                <a:ext cx="31716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91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844780"/>
            <a:ext cx="467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1"/>
                </a:solidFill>
              </a:rPr>
              <a:t>Exercice</a:t>
            </a:r>
            <a:r>
              <a:rPr lang="de-DE" sz="2400" b="1" u="sng"/>
              <a:t> 6 </a:t>
            </a:r>
            <a:r>
              <a:rPr lang="de-DE" sz="2400" b="1" u="sng">
                <a:solidFill>
                  <a:srgbClr val="9F3E80"/>
                </a:solidFill>
              </a:rPr>
              <a:t>S</a:t>
            </a:r>
            <a:r>
              <a:rPr lang="de-DE" sz="2400" b="1" u="sng"/>
              <a:t>.17: </a:t>
            </a:r>
            <a:r>
              <a:rPr lang="de-DE" sz="2400" b="1"/>
              <a:t>Fëllt den </a:t>
            </a:r>
            <a:r>
              <a:rPr lang="de-DE" sz="2400" b="1">
                <a:solidFill>
                  <a:schemeClr val="accent1"/>
                </a:solidFill>
              </a:rPr>
              <a:t>Tablo</a:t>
            </a:r>
            <a:r>
              <a:rPr lang="de-DE" sz="2400" b="1"/>
              <a:t> aus!</a:t>
            </a:r>
            <a:endParaRPr lang="de-DE" sz="2400" b="1">
              <a:solidFill>
                <a:srgbClr val="9F3E80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4921E9-7875-FA4B-B21D-543D1341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75" y="1436093"/>
            <a:ext cx="8422642" cy="51684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A128712-9B95-F947-A1BA-354DDC99966B}"/>
              </a:ext>
            </a:extLst>
          </p:cNvPr>
          <p:cNvSpPr txBox="1"/>
          <p:nvPr/>
        </p:nvSpPr>
        <p:spPr>
          <a:xfrm>
            <a:off x="5753686" y="2967335"/>
            <a:ext cx="143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Portugisin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A664644-46C6-ED47-B030-A17613C9DB6B}"/>
              </a:ext>
            </a:extLst>
          </p:cNvPr>
          <p:cNvSpPr txBox="1"/>
          <p:nvPr/>
        </p:nvSpPr>
        <p:spPr>
          <a:xfrm>
            <a:off x="7793501" y="2967334"/>
            <a:ext cx="1771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Portugisesch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B2B7CB-2091-0D40-A489-96A381B09A04}"/>
              </a:ext>
            </a:extLst>
          </p:cNvPr>
          <p:cNvSpPr txBox="1"/>
          <p:nvPr/>
        </p:nvSpPr>
        <p:spPr>
          <a:xfrm>
            <a:off x="3464218" y="3302614"/>
            <a:ext cx="130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Fransous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A54C7AD-9FF0-2E44-BD36-DF7552216A49}"/>
              </a:ext>
            </a:extLst>
          </p:cNvPr>
          <p:cNvSpPr txBox="1"/>
          <p:nvPr/>
        </p:nvSpPr>
        <p:spPr>
          <a:xfrm>
            <a:off x="7748631" y="3300398"/>
            <a:ext cx="149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Franséisch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695BF7-9AE9-6944-B2E8-8F78D2EF1B81}"/>
              </a:ext>
            </a:extLst>
          </p:cNvPr>
          <p:cNvSpPr txBox="1"/>
          <p:nvPr/>
        </p:nvSpPr>
        <p:spPr>
          <a:xfrm>
            <a:off x="3464218" y="3611870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Italieener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ED908B-EA91-214B-864B-613A47A184D5}"/>
              </a:ext>
            </a:extLst>
          </p:cNvPr>
          <p:cNvSpPr txBox="1"/>
          <p:nvPr/>
        </p:nvSpPr>
        <p:spPr>
          <a:xfrm>
            <a:off x="5735373" y="3567329"/>
            <a:ext cx="16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Italieenerin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4F0FAE-8C61-9C4E-A26B-AB5E526E72FC}"/>
              </a:ext>
            </a:extLst>
          </p:cNvPr>
          <p:cNvSpPr txBox="1"/>
          <p:nvPr/>
        </p:nvSpPr>
        <p:spPr>
          <a:xfrm>
            <a:off x="5814819" y="3900393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Spuenierin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1AB98D1-56E2-064D-9D09-02465853E7A9}"/>
              </a:ext>
            </a:extLst>
          </p:cNvPr>
          <p:cNvSpPr txBox="1"/>
          <p:nvPr/>
        </p:nvSpPr>
        <p:spPr>
          <a:xfrm>
            <a:off x="7748631" y="425219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Däitsch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E8ECEA4-452C-4C45-9012-19D1C2C556F8}"/>
              </a:ext>
            </a:extLst>
          </p:cNvPr>
          <p:cNvSpPr txBox="1"/>
          <p:nvPr/>
        </p:nvSpPr>
        <p:spPr>
          <a:xfrm>
            <a:off x="3476952" y="4563662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Belsch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BDC636-74DA-9448-A3E9-989CF7CBF138}"/>
              </a:ext>
            </a:extLst>
          </p:cNvPr>
          <p:cNvSpPr txBox="1"/>
          <p:nvPr/>
        </p:nvSpPr>
        <p:spPr>
          <a:xfrm>
            <a:off x="7770008" y="4555100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Franséisch / Hollännesch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89B868-84DC-D44A-A0CB-5283CE01EE3B}"/>
              </a:ext>
            </a:extLst>
          </p:cNvPr>
          <p:cNvSpPr txBox="1"/>
          <p:nvPr/>
        </p:nvSpPr>
        <p:spPr>
          <a:xfrm>
            <a:off x="1410675" y="4854946"/>
            <a:ext cx="885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862F74-7CD0-D84F-9EE7-9F4139952D9E}"/>
              </a:ext>
            </a:extLst>
          </p:cNvPr>
          <p:cNvSpPr txBox="1"/>
          <p:nvPr/>
        </p:nvSpPr>
        <p:spPr>
          <a:xfrm>
            <a:off x="3545073" y="4854946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Pol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ADDE978-F677-9849-8A6F-CAFBDD339CEA}"/>
              </a:ext>
            </a:extLst>
          </p:cNvPr>
          <p:cNvSpPr txBox="1"/>
          <p:nvPr/>
        </p:nvSpPr>
        <p:spPr>
          <a:xfrm>
            <a:off x="7770008" y="485494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Polnesch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33BEB9F-3510-F440-8134-8454CE93E005}"/>
              </a:ext>
            </a:extLst>
          </p:cNvPr>
          <p:cNvSpPr txBox="1"/>
          <p:nvPr/>
        </p:nvSpPr>
        <p:spPr>
          <a:xfrm>
            <a:off x="5797753" y="4816900"/>
            <a:ext cx="802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Polin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17386E-CF3A-585F-782F-69832B727CFE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815274-12A7-A898-0D31-EECBD3615E88}"/>
              </a:ext>
            </a:extLst>
          </p:cNvPr>
          <p:cNvSpPr txBox="1"/>
          <p:nvPr/>
        </p:nvSpPr>
        <p:spPr>
          <a:xfrm>
            <a:off x="1443906" y="5167201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Dänemark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146D66-D5DB-6F72-E1FF-869F2D784BBA}"/>
              </a:ext>
            </a:extLst>
          </p:cNvPr>
          <p:cNvSpPr txBox="1"/>
          <p:nvPr/>
        </p:nvSpPr>
        <p:spPr>
          <a:xfrm>
            <a:off x="3509762" y="5184911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Dän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E216FD-F562-19E5-BB5C-FD161C40BDAF}"/>
              </a:ext>
            </a:extLst>
          </p:cNvPr>
          <p:cNvSpPr txBox="1"/>
          <p:nvPr/>
        </p:nvSpPr>
        <p:spPr>
          <a:xfrm>
            <a:off x="5797753" y="514996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Dänin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2754DE-2ABB-8602-E756-831EBBCB1D18}"/>
              </a:ext>
            </a:extLst>
          </p:cNvPr>
          <p:cNvSpPr txBox="1"/>
          <p:nvPr/>
        </p:nvSpPr>
        <p:spPr>
          <a:xfrm>
            <a:off x="7774936" y="5163252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Dänesch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DEB913-24C8-53EF-3C4D-2D046B597695}"/>
              </a:ext>
            </a:extLst>
          </p:cNvPr>
          <p:cNvSpPr txBox="1"/>
          <p:nvPr/>
        </p:nvSpPr>
        <p:spPr>
          <a:xfrm>
            <a:off x="1410675" y="5473790"/>
            <a:ext cx="95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Syrien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375090-A29F-BACA-6021-F7E9F14898AB}"/>
              </a:ext>
            </a:extLst>
          </p:cNvPr>
          <p:cNvSpPr txBox="1"/>
          <p:nvPr/>
        </p:nvSpPr>
        <p:spPr>
          <a:xfrm>
            <a:off x="3509590" y="5433056"/>
            <a:ext cx="82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Syrer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48018D-7596-88A3-0880-91F8D9C22378}"/>
              </a:ext>
            </a:extLst>
          </p:cNvPr>
          <p:cNvSpPr txBox="1"/>
          <p:nvPr/>
        </p:nvSpPr>
        <p:spPr>
          <a:xfrm>
            <a:off x="5753438" y="5483028"/>
            <a:ext cx="105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Syrerin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6A3E8-1A15-1570-0700-4CD82CD5A8EB}"/>
              </a:ext>
            </a:extLst>
          </p:cNvPr>
          <p:cNvSpPr txBox="1"/>
          <p:nvPr/>
        </p:nvSpPr>
        <p:spPr>
          <a:xfrm>
            <a:off x="7772970" y="5483028"/>
            <a:ext cx="1338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Arabesch</a:t>
            </a:r>
          </a:p>
        </p:txBody>
      </p:sp>
    </p:spTree>
    <p:extLst>
      <p:ext uri="{BB962C8B-B14F-4D97-AF65-F5344CB8AC3E}">
        <p14:creationId xmlns:p14="http://schemas.microsoft.com/office/powerpoint/2010/main" val="4402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8" grpId="0"/>
      <p:bldP spid="29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844780"/>
            <a:ext cx="3789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/>
              <a:t>De </a:t>
            </a:r>
            <a:r>
              <a:rPr lang="de-DE" sz="2400" b="1" u="sng">
                <a:solidFill>
                  <a:schemeClr val="accent1"/>
                </a:solidFill>
              </a:rPr>
              <a:t>Mann</a:t>
            </a:r>
            <a:r>
              <a:rPr lang="de-DE" sz="2400" b="1" u="sng"/>
              <a:t> ass... / D‘</a:t>
            </a:r>
            <a:r>
              <a:rPr lang="de-DE" sz="2400" b="1" u="sng">
                <a:solidFill>
                  <a:srgbClr val="9F3E80"/>
                </a:solidFill>
              </a:rPr>
              <a:t>Fra</a:t>
            </a:r>
            <a:r>
              <a:rPr lang="de-DE" sz="2400" b="1" u="sng"/>
              <a:t> ass... </a:t>
            </a:r>
          </a:p>
          <a:p>
            <a:r>
              <a:rPr lang="de-DE" sz="2400" b="1"/>
              <a:t>Wéi ass d‘</a:t>
            </a:r>
            <a:r>
              <a:rPr lang="de-DE" sz="2400" b="1">
                <a:solidFill>
                  <a:srgbClr val="9F3E80"/>
                </a:solidFill>
              </a:rPr>
              <a:t>Reegel</a:t>
            </a:r>
            <a:r>
              <a:rPr lang="de-DE" sz="2400" b="1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68A93B-9BA4-569A-8419-0E0223D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79" y="1821918"/>
            <a:ext cx="8095545" cy="503608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14D8376-1692-EDAE-4762-8EDD7A98BDEB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B1C765-8641-CD4B-1E31-3BDD7F6ABB63}"/>
              </a:ext>
            </a:extLst>
          </p:cNvPr>
          <p:cNvGrpSpPr/>
          <p:nvPr/>
        </p:nvGrpSpPr>
        <p:grpSpPr>
          <a:xfrm>
            <a:off x="4530160" y="1735120"/>
            <a:ext cx="2814120" cy="181440"/>
            <a:chOff x="4530160" y="1735120"/>
            <a:chExt cx="281412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12464CDE-36FB-0114-5767-EBB124E69310}"/>
                    </a:ext>
                  </a:extLst>
                </p14:cNvPr>
                <p14:cNvContentPartPr/>
                <p14:nvPr/>
              </p14:nvContentPartPr>
              <p14:xfrm>
                <a:off x="4530160" y="1844200"/>
                <a:ext cx="572400" cy="7236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12464CDE-36FB-0114-5767-EBB124E693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4160" y="1808560"/>
                  <a:ext cx="644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476A18D3-D784-352B-C401-440795EDEE15}"/>
                    </a:ext>
                  </a:extLst>
                </p14:cNvPr>
                <p14:cNvContentPartPr/>
                <p14:nvPr/>
              </p14:nvContentPartPr>
              <p14:xfrm>
                <a:off x="5704840" y="1735120"/>
                <a:ext cx="1389240" cy="7092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476A18D3-D784-352B-C401-440795EDEE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9200" y="1699120"/>
                  <a:ext cx="1460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66D8DE1-13AE-B32B-C2A5-E9DE67F7D493}"/>
                    </a:ext>
                  </a:extLst>
                </p14:cNvPr>
                <p14:cNvContentPartPr/>
                <p14:nvPr/>
              </p14:nvContentPartPr>
              <p14:xfrm>
                <a:off x="6695200" y="1787320"/>
                <a:ext cx="649080" cy="8064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C66D8DE1-13AE-B32B-C2A5-E9DE67F7D4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9560" y="1751680"/>
                  <a:ext cx="72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6D21C7AF-3FC1-ADF7-2DAB-FE7BD51E2A5B}"/>
                    </a:ext>
                  </a:extLst>
                </p14:cNvPr>
                <p14:cNvContentPartPr/>
                <p14:nvPr/>
              </p14:nvContentPartPr>
              <p14:xfrm>
                <a:off x="5148640" y="1844920"/>
                <a:ext cx="522720" cy="356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6D21C7AF-3FC1-ADF7-2DAB-FE7BD51E2A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3000" y="1809280"/>
                  <a:ext cx="5943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195E929-5BE2-B13E-9234-789D854BE20C}"/>
                  </a:ext>
                </a:extLst>
              </p14:cNvPr>
              <p14:cNvContentPartPr/>
              <p14:nvPr/>
            </p14:nvContentPartPr>
            <p14:xfrm>
              <a:off x="2159560" y="1854640"/>
              <a:ext cx="704880" cy="1220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195E929-5BE2-B13E-9234-789D854BE2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3560" y="1819000"/>
                <a:ext cx="77652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F64ADB9-F247-0299-997F-0CAACBB2CE49}"/>
              </a:ext>
            </a:extLst>
          </p:cNvPr>
          <p:cNvGrpSpPr/>
          <p:nvPr/>
        </p:nvGrpSpPr>
        <p:grpSpPr>
          <a:xfrm>
            <a:off x="2914120" y="1794160"/>
            <a:ext cx="1496520" cy="86400"/>
            <a:chOff x="2914120" y="1794160"/>
            <a:chExt cx="149652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8949CEA1-82AF-DCCA-BCFC-58EB6B0108B3}"/>
                    </a:ext>
                  </a:extLst>
                </p14:cNvPr>
                <p14:cNvContentPartPr/>
                <p14:nvPr/>
              </p14:nvContentPartPr>
              <p14:xfrm>
                <a:off x="2914120" y="1794160"/>
                <a:ext cx="331920" cy="248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8949CEA1-82AF-DCCA-BCFC-58EB6B010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8120" y="1758520"/>
                  <a:ext cx="40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71A7C946-54A9-2C7F-E069-2A6044373B67}"/>
                    </a:ext>
                  </a:extLst>
                </p14:cNvPr>
                <p14:cNvContentPartPr/>
                <p14:nvPr/>
              </p14:nvContentPartPr>
              <p14:xfrm>
                <a:off x="3541240" y="1842760"/>
                <a:ext cx="869400" cy="378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71A7C946-54A9-2C7F-E069-2A6044373B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05240" y="1806760"/>
                  <a:ext cx="941040" cy="10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363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7481C08-D5FD-0475-03B2-B9767F8B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826" y="2113708"/>
            <a:ext cx="1991549" cy="22637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85A8671-3B5D-C895-ED0C-1449AD8875EA}"/>
              </a:ext>
            </a:extLst>
          </p:cNvPr>
          <p:cNvSpPr txBox="1"/>
          <p:nvPr/>
        </p:nvSpPr>
        <p:spPr>
          <a:xfrm>
            <a:off x="7852621" y="4483100"/>
            <a:ext cx="334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Memoriséiert den </a:t>
            </a:r>
            <a:r>
              <a:rPr lang="de-DE" sz="2400" b="1">
                <a:solidFill>
                  <a:schemeClr val="accent1"/>
                </a:solidFill>
              </a:rPr>
              <a:t>Tablo</a:t>
            </a:r>
            <a:r>
              <a:rPr lang="de-DE" sz="2400" b="1"/>
              <a:t>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3DA31D-A193-B946-0BB3-E08F5DD1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2" y="1954517"/>
            <a:ext cx="7010400" cy="31599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CB6D8CA-CD7E-915C-491C-BFDD9AD767BC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</p:spTree>
    <p:extLst>
      <p:ext uri="{BB962C8B-B14F-4D97-AF65-F5344CB8AC3E}">
        <p14:creationId xmlns:p14="http://schemas.microsoft.com/office/powerpoint/2010/main" val="15538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78795F-91AF-AA40-9225-3B1A38356C54}"/>
              </a:ext>
            </a:extLst>
          </p:cNvPr>
          <p:cNvSpPr txBox="1"/>
          <p:nvPr/>
        </p:nvSpPr>
        <p:spPr>
          <a:xfrm>
            <a:off x="129623" y="1260406"/>
            <a:ext cx="179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Frot iech op!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1CBE12-43B6-3D41-A332-0CA5FF2D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286"/>
            <a:ext cx="6024228" cy="36883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0A91406-C85E-324C-AB81-6FA190DB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28" y="4618527"/>
            <a:ext cx="3330211" cy="212091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0F7156-A7E1-444B-9234-B82703720FEC}"/>
              </a:ext>
            </a:extLst>
          </p:cNvPr>
          <p:cNvSpPr txBox="1"/>
          <p:nvPr/>
        </p:nvSpPr>
        <p:spPr>
          <a:xfrm>
            <a:off x="6196556" y="1759513"/>
            <a:ext cx="5652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D‘</a:t>
            </a:r>
            <a:r>
              <a:rPr lang="de-DE" sz="2400" b="1">
                <a:solidFill>
                  <a:schemeClr val="accent6"/>
                </a:solidFill>
              </a:rPr>
              <a:t>Land</a:t>
            </a:r>
            <a:r>
              <a:rPr lang="de-DE" sz="2400" b="1"/>
              <a:t> ass Spuenien, wéi ass déi männlech</a:t>
            </a:r>
          </a:p>
          <a:p>
            <a:r>
              <a:rPr lang="de-DE" sz="2400" b="1">
                <a:solidFill>
                  <a:srgbClr val="9F3E80"/>
                </a:solidFill>
              </a:rPr>
              <a:t>Nationalitéit</a:t>
            </a:r>
            <a:r>
              <a:rPr lang="de-DE" sz="2400" b="1"/>
              <a:t>?</a:t>
            </a:r>
          </a:p>
          <a:p>
            <a:r>
              <a:rPr lang="de-DE" sz="2400"/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E1F9C-E55F-CA47-BB8F-361F3A4BA82B}"/>
              </a:ext>
            </a:extLst>
          </p:cNvPr>
          <p:cNvSpPr txBox="1"/>
          <p:nvPr/>
        </p:nvSpPr>
        <p:spPr>
          <a:xfrm>
            <a:off x="9642825" y="2729009"/>
            <a:ext cx="1444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Spuenier.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EE4740F-8C4A-E84F-92FF-EDF8129BE348}"/>
              </a:ext>
            </a:extLst>
          </p:cNvPr>
          <p:cNvSpPr txBox="1"/>
          <p:nvPr/>
        </p:nvSpPr>
        <p:spPr>
          <a:xfrm>
            <a:off x="6196556" y="3190674"/>
            <a:ext cx="212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Dat ass richteg</a:t>
            </a:r>
            <a:r>
              <a:rPr lang="de-DE" sz="2400"/>
              <a:t>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A37B1D6-42F4-9E4C-9313-8646CE6AF944}"/>
              </a:ext>
            </a:extLst>
          </p:cNvPr>
          <p:cNvSpPr txBox="1"/>
          <p:nvPr/>
        </p:nvSpPr>
        <p:spPr>
          <a:xfrm>
            <a:off x="8707176" y="3606312"/>
            <a:ext cx="2885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Wéi ass d‘</a:t>
            </a:r>
            <a:r>
              <a:rPr lang="de-DE" sz="2400" b="1">
                <a:solidFill>
                  <a:srgbClr val="9F3E80"/>
                </a:solidFill>
              </a:rPr>
              <a:t>Sprooch</a:t>
            </a:r>
            <a:r>
              <a:rPr lang="de-DE" sz="2400" b="1"/>
              <a:t> vu</a:t>
            </a:r>
          </a:p>
          <a:p>
            <a:r>
              <a:rPr lang="de-DE" sz="2400" b="1"/>
              <a:t>Frankräich?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890B3EE6-B1DC-1C48-829C-81888EB1FF47}"/>
              </a:ext>
            </a:extLst>
          </p:cNvPr>
          <p:cNvSpPr/>
          <p:nvPr/>
        </p:nvSpPr>
        <p:spPr>
          <a:xfrm>
            <a:off x="6196556" y="1759513"/>
            <a:ext cx="5640653" cy="818795"/>
          </a:xfrm>
          <a:prstGeom prst="wedgeRoundRectCallout">
            <a:avLst>
              <a:gd name="adj1" fmla="val -19504"/>
              <a:gd name="adj2" fmla="val 8630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 rechteckige Legende 28">
            <a:extLst>
              <a:ext uri="{FF2B5EF4-FFF2-40B4-BE49-F238E27FC236}">
                <a16:creationId xmlns:a16="http://schemas.microsoft.com/office/drawing/2014/main" id="{B738A556-9C1B-2E48-B109-0DFDB111C61F}"/>
              </a:ext>
            </a:extLst>
          </p:cNvPr>
          <p:cNvSpPr/>
          <p:nvPr/>
        </p:nvSpPr>
        <p:spPr>
          <a:xfrm>
            <a:off x="9470496" y="2729009"/>
            <a:ext cx="1617147" cy="495769"/>
          </a:xfrm>
          <a:prstGeom prst="wedgeRoundRectCallout">
            <a:avLst>
              <a:gd name="adj1" fmla="val -19504"/>
              <a:gd name="adj2" fmla="val 8630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 rechteckige Legende 29">
            <a:extLst>
              <a:ext uri="{FF2B5EF4-FFF2-40B4-BE49-F238E27FC236}">
                <a16:creationId xmlns:a16="http://schemas.microsoft.com/office/drawing/2014/main" id="{91E748EE-1478-6B41-8A10-CC446AF63866}"/>
              </a:ext>
            </a:extLst>
          </p:cNvPr>
          <p:cNvSpPr/>
          <p:nvPr/>
        </p:nvSpPr>
        <p:spPr>
          <a:xfrm>
            <a:off x="6200371" y="3174338"/>
            <a:ext cx="2125358" cy="570566"/>
          </a:xfrm>
          <a:prstGeom prst="wedgeRoundRectCallout">
            <a:avLst>
              <a:gd name="adj1" fmla="val 31124"/>
              <a:gd name="adj2" fmla="val 19139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58324AB0-B4F3-D044-BA56-BA953F220E8A}"/>
              </a:ext>
            </a:extLst>
          </p:cNvPr>
          <p:cNvSpPr/>
          <p:nvPr/>
        </p:nvSpPr>
        <p:spPr>
          <a:xfrm>
            <a:off x="8713074" y="3681065"/>
            <a:ext cx="2885404" cy="830997"/>
          </a:xfrm>
          <a:prstGeom prst="wedgeRoundRectCallout">
            <a:avLst>
              <a:gd name="adj1" fmla="val 7226"/>
              <a:gd name="adj2" fmla="val 7955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AAB907-21D8-57E5-5AD0-287C88F58B9C}"/>
              </a:ext>
            </a:extLst>
          </p:cNvPr>
          <p:cNvSpPr txBox="1"/>
          <p:nvPr/>
        </p:nvSpPr>
        <p:spPr>
          <a:xfrm>
            <a:off x="129623" y="3174338"/>
            <a:ext cx="5685486" cy="1682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E12129-E23D-A12D-FB8E-5C585F662687}"/>
              </a:ext>
            </a:extLst>
          </p:cNvPr>
          <p:cNvSpPr txBox="1"/>
          <p:nvPr/>
        </p:nvSpPr>
        <p:spPr>
          <a:xfrm>
            <a:off x="129623" y="867991"/>
            <a:ext cx="398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>
                <a:solidFill>
                  <a:schemeClr val="accent6"/>
                </a:solidFill>
              </a:rPr>
              <a:t>Land</a:t>
            </a:r>
            <a:r>
              <a:rPr lang="de-DE" sz="2400" b="1" u="sng"/>
              <a:t> / </a:t>
            </a:r>
            <a:r>
              <a:rPr lang="de-DE" sz="2400" b="1" u="sng">
                <a:solidFill>
                  <a:srgbClr val="9F3E80"/>
                </a:solidFill>
              </a:rPr>
              <a:t>Nationalitéit</a:t>
            </a:r>
            <a:r>
              <a:rPr lang="de-DE" sz="2400" b="1" u="sng"/>
              <a:t> / </a:t>
            </a:r>
            <a:r>
              <a:rPr lang="de-DE" sz="2400" b="1" u="sng">
                <a:solidFill>
                  <a:srgbClr val="9F3E80"/>
                </a:solidFill>
              </a:rPr>
              <a:t>Sprooch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4CB787-89DE-692E-0457-3345487E983F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</p:spTree>
    <p:extLst>
      <p:ext uri="{BB962C8B-B14F-4D97-AF65-F5344CB8AC3E}">
        <p14:creationId xmlns:p14="http://schemas.microsoft.com/office/powerpoint/2010/main" val="131207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D46BCE-50FA-6247-9F55-7FAF1B81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354"/>
          <a:stretch/>
        </p:blipFill>
        <p:spPr>
          <a:xfrm>
            <a:off x="1115616" y="1096266"/>
            <a:ext cx="9735599" cy="11011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C33F2A7-D158-0F9B-FE93-7CFF16D8E20B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FD54BCA-817A-67EF-748F-B9310A7A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4" y="3645962"/>
            <a:ext cx="5327812" cy="16410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6E12AD-A2BC-1BD8-21EC-5AC86BF4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51"/>
          <a:stretch/>
        </p:blipFill>
        <p:spPr>
          <a:xfrm>
            <a:off x="1115616" y="2197435"/>
            <a:ext cx="973559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A4B6A-3696-3088-9AFF-21B2E9E3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DF11DA6-E034-2D8E-2F7C-27E5D6D5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96266"/>
            <a:ext cx="9735599" cy="19439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B1D62B-F74F-DB86-C1E1-30654CB56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426" y="2870928"/>
            <a:ext cx="10045289" cy="11161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A81D747-3BCA-0253-E72D-BCB5FD30EA7D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51AA77-2F08-0E58-C869-4537AC24BE02}"/>
              </a:ext>
            </a:extLst>
          </p:cNvPr>
          <p:cNvSpPr txBox="1"/>
          <p:nvPr/>
        </p:nvSpPr>
        <p:spPr>
          <a:xfrm>
            <a:off x="509425" y="4146715"/>
            <a:ext cx="311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Wéi vill Sprooche schwätzt Dir?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E8F963-2C8B-FB8D-2E07-63D84A63DD5D}"/>
              </a:ext>
            </a:extLst>
          </p:cNvPr>
          <p:cNvSpPr txBox="1"/>
          <p:nvPr/>
        </p:nvSpPr>
        <p:spPr>
          <a:xfrm>
            <a:off x="4027840" y="4146715"/>
            <a:ext cx="300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Wéi vill Sprooche schwätz du?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6C7FF6-063D-71CA-6275-194387E21B8B}"/>
              </a:ext>
            </a:extLst>
          </p:cNvPr>
          <p:cNvSpPr txBox="1"/>
          <p:nvPr/>
        </p:nvSpPr>
        <p:spPr>
          <a:xfrm>
            <a:off x="7485171" y="4110001"/>
            <a:ext cx="3476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Ech schwätzen eng (1) Sprooch.</a:t>
            </a:r>
          </a:p>
          <a:p>
            <a:r>
              <a:rPr lang="de-DE"/>
              <a:t>                           zwou (2) Sproochen</a:t>
            </a:r>
          </a:p>
          <a:p>
            <a:r>
              <a:rPr lang="de-DE"/>
              <a:t>                          dräi (3) Sproochen</a:t>
            </a:r>
          </a:p>
          <a:p>
            <a:r>
              <a:rPr lang="de-DE"/>
              <a:t>                          véier (4) Sproochen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BF9DD0-C476-E0C3-1F48-58C5D5DBCD6F}"/>
              </a:ext>
            </a:extLst>
          </p:cNvPr>
          <p:cNvSpPr txBox="1"/>
          <p:nvPr/>
        </p:nvSpPr>
        <p:spPr>
          <a:xfrm>
            <a:off x="180008" y="5344504"/>
            <a:ext cx="3772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Wat ass Är Mammesprooch?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4207-703B-6A5F-64B8-DDC60C5937FC}"/>
              </a:ext>
            </a:extLst>
          </p:cNvPr>
          <p:cNvSpPr txBox="1"/>
          <p:nvPr/>
        </p:nvSpPr>
        <p:spPr>
          <a:xfrm>
            <a:off x="3985477" y="5344505"/>
            <a:ext cx="410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Wat ass deng Mammesprooch?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881685-FD33-5081-AEA2-0CB9958A1863}"/>
              </a:ext>
            </a:extLst>
          </p:cNvPr>
          <p:cNvSpPr txBox="1"/>
          <p:nvPr/>
        </p:nvSpPr>
        <p:spPr>
          <a:xfrm>
            <a:off x="8206524" y="5344505"/>
            <a:ext cx="378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Meng Mammesprooch ass... </a:t>
            </a:r>
          </a:p>
        </p:txBody>
      </p:sp>
    </p:spTree>
    <p:extLst>
      <p:ext uri="{BB962C8B-B14F-4D97-AF65-F5344CB8AC3E}">
        <p14:creationId xmlns:p14="http://schemas.microsoft.com/office/powerpoint/2010/main" val="105481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610090-ED02-B442-8DE8-937C7B47EABF}"/>
              </a:ext>
            </a:extLst>
          </p:cNvPr>
          <p:cNvSpPr/>
          <p:nvPr/>
        </p:nvSpPr>
        <p:spPr>
          <a:xfrm>
            <a:off x="209492" y="207043"/>
            <a:ext cx="116363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Wéi</a:t>
            </a:r>
            <a:r>
              <a:rPr lang="fr-CH" sz="2400" b="1" dirty="0"/>
              <a:t> </a:t>
            </a:r>
            <a:r>
              <a:rPr lang="fr-CH" sz="2400" b="1" dirty="0" err="1"/>
              <a:t>geet</a:t>
            </a:r>
            <a:r>
              <a:rPr lang="fr-CH" sz="2400" b="1" dirty="0"/>
              <a:t> et?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046613-9D93-3A44-9447-AFA81F3D6E45}"/>
              </a:ext>
            </a:extLst>
          </p:cNvPr>
          <p:cNvSpPr txBox="1"/>
          <p:nvPr/>
        </p:nvSpPr>
        <p:spPr>
          <a:xfrm>
            <a:off x="3054632" y="3783848"/>
            <a:ext cx="5598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Wéi geet et Iech?</a:t>
            </a:r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09811C-9FED-DE4C-AEFA-9C03E011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2" y="745737"/>
            <a:ext cx="10221489" cy="21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124002" y="225434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Hausaufgab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753F95-6E37-9941-8594-4B3A3A331CEB}"/>
              </a:ext>
            </a:extLst>
          </p:cNvPr>
          <p:cNvSpPr txBox="1"/>
          <p:nvPr/>
        </p:nvSpPr>
        <p:spPr>
          <a:xfrm>
            <a:off x="124002" y="1016189"/>
            <a:ext cx="8376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Presentéiert Iech an notéiert e kuerzen </a:t>
            </a:r>
            <a:r>
              <a:rPr lang="de-DE" sz="2400" b="1" dirty="0">
                <a:solidFill>
                  <a:schemeClr val="accent1"/>
                </a:solidFill>
              </a:rPr>
              <a:t>Text! </a:t>
            </a:r>
            <a:r>
              <a:rPr lang="de-DE" sz="2400" b="1" dirty="0"/>
              <a:t>Beäntwert d‘</a:t>
            </a:r>
            <a:r>
              <a:rPr lang="de-DE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Froen</a:t>
            </a:r>
            <a:r>
              <a:rPr lang="de-DE" sz="2400" b="1" dirty="0"/>
              <a:t>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B660CF-386B-FC37-B05C-8868D98D2D3E}"/>
              </a:ext>
            </a:extLst>
          </p:cNvPr>
          <p:cNvSpPr txBox="1"/>
          <p:nvPr/>
        </p:nvSpPr>
        <p:spPr>
          <a:xfrm>
            <a:off x="279400" y="1806944"/>
            <a:ext cx="8403134" cy="4420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Wéi heescht Dir? / Wéi ass Äre </a:t>
            </a:r>
            <a:r>
              <a:rPr lang="de-DE" sz="2400">
                <a:solidFill>
                  <a:schemeClr val="accent1"/>
                </a:solidFill>
              </a:rPr>
              <a:t>Virnumm </a:t>
            </a:r>
            <a:r>
              <a:rPr lang="de-DE" sz="2400"/>
              <a:t>an Äre </a:t>
            </a:r>
            <a:r>
              <a:rPr lang="de-DE" sz="2400">
                <a:solidFill>
                  <a:schemeClr val="accent1"/>
                </a:solidFill>
              </a:rPr>
              <a:t>Familljenumm</a:t>
            </a:r>
            <a:r>
              <a:rPr lang="de-DE" sz="2400"/>
              <a:t>?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Vu wou kommt Dir?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Wéi vill 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400"/>
              <a:t> schwätzt Dir?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Wat ass Är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?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Wat fir 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400"/>
              <a:t> schwätzt Dir?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de-DE" sz="2400"/>
              <a:t>Wat fir eng </a:t>
            </a:r>
            <a:r>
              <a:rPr lang="de-DE" sz="2400">
                <a:solidFill>
                  <a:srgbClr val="883080"/>
                </a:solidFill>
              </a:rPr>
              <a:t>Nationalitéit</a:t>
            </a:r>
            <a:r>
              <a:rPr lang="de-DE" sz="2400"/>
              <a:t> hutt Dir?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B1749-799E-9D8C-499A-0342288B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4770500"/>
            <a:ext cx="1714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9E2D-0AF1-830D-9443-EE5F9C41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9FBAA17-A2B8-E33C-3F5F-123ABD248D6D}"/>
              </a:ext>
            </a:extLst>
          </p:cNvPr>
          <p:cNvSpPr txBox="1"/>
          <p:nvPr/>
        </p:nvSpPr>
        <p:spPr>
          <a:xfrm>
            <a:off x="3147907" y="1648165"/>
            <a:ext cx="8113222" cy="210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6600" b="1" dirty="0"/>
              <a:t>Blended Learning</a:t>
            </a:r>
          </a:p>
          <a:p>
            <a:pPr>
              <a:lnSpc>
                <a:spcPct val="150000"/>
              </a:lnSpc>
            </a:pPr>
            <a:r>
              <a:rPr lang="lb-LU" sz="4800" dirty="0"/>
              <a:t>Theema: Sproochen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8729DE-D831-72CB-74E1-F719A540AC4D}"/>
              </a:ext>
            </a:extLst>
          </p:cNvPr>
          <p:cNvSpPr/>
          <p:nvPr/>
        </p:nvSpPr>
        <p:spPr>
          <a:xfrm>
            <a:off x="339893" y="1909915"/>
            <a:ext cx="10178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LU" sz="2800" dirty="0">
                <a:latin typeface="Helvetica" pitchFamily="2" charset="0"/>
              </a:rPr>
              <a:t>    </a:t>
            </a:r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6982B9-C320-DB5B-06DE-44E4AF86C2E4}"/>
              </a:ext>
            </a:extLst>
          </p:cNvPr>
          <p:cNvSpPr/>
          <p:nvPr/>
        </p:nvSpPr>
        <p:spPr>
          <a:xfrm>
            <a:off x="172779" y="175499"/>
            <a:ext cx="117404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Widderhuelung: Blended Learning: D’Vakanz</a:t>
            </a:r>
            <a:endParaRPr lang="fr-CH" sz="28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D6F62A-F953-0EDF-8682-A17B552A5372}"/>
              </a:ext>
            </a:extLst>
          </p:cNvPr>
          <p:cNvSpPr txBox="1"/>
          <p:nvPr/>
        </p:nvSpPr>
        <p:spPr>
          <a:xfrm>
            <a:off x="3147907" y="4011388"/>
            <a:ext cx="811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3200" dirty="0"/>
              <a:t>Hutt Dir Froen?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C21618-D4B8-0138-37E4-F3F63390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094" y="3590310"/>
            <a:ext cx="3147906" cy="309219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CC50925-E026-524E-6C09-95210424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9" y="1684392"/>
            <a:ext cx="2858361" cy="28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146883" y="152341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Widderhuelung: Sproochen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D09E7-25CF-0BF9-440F-087570A4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7" t="8487"/>
          <a:stretch/>
        </p:blipFill>
        <p:spPr>
          <a:xfrm>
            <a:off x="219105" y="1878894"/>
            <a:ext cx="7457164" cy="38508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E7B492-C7C1-7B3E-ACFF-947183C66D83}"/>
              </a:ext>
            </a:extLst>
          </p:cNvPr>
          <p:cNvSpPr txBox="1"/>
          <p:nvPr/>
        </p:nvSpPr>
        <p:spPr>
          <a:xfrm>
            <a:off x="7596452" y="2188067"/>
            <a:ext cx="4455066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/>
              <a:t>Notéiert d‘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Nimm</a:t>
            </a:r>
            <a:r>
              <a:rPr lang="de-DE" sz="2400"/>
              <a:t> a frot:</a:t>
            </a:r>
          </a:p>
          <a:p>
            <a:pPr>
              <a:lnSpc>
                <a:spcPct val="150000"/>
              </a:lnSpc>
            </a:pPr>
            <a:endParaRPr lang="de-DE" sz="24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/>
              <a:t>Schwätzt Dir....? Jo/Nee, ech...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/>
              <a:t>Wat fir </a:t>
            </a:r>
            <a:r>
              <a:rPr lang="de-DE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400"/>
              <a:t> schwätzt Dir?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/>
              <a:t>Wat ass Är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de-DE" sz="24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7A5313-0E0A-5986-06F4-9AE2B2066EDD}"/>
              </a:ext>
            </a:extLst>
          </p:cNvPr>
          <p:cNvSpPr txBox="1"/>
          <p:nvPr/>
        </p:nvSpPr>
        <p:spPr>
          <a:xfrm>
            <a:off x="1703399" y="1671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Tessy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7025E9-4827-CE44-B844-EC78917FF51B}"/>
              </a:ext>
            </a:extLst>
          </p:cNvPr>
          <p:cNvSpPr txBox="1"/>
          <p:nvPr/>
        </p:nvSpPr>
        <p:spPr>
          <a:xfrm>
            <a:off x="1495650" y="2192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✔️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97C944-EBD1-EC01-DD29-1DFD299D8A57}"/>
              </a:ext>
            </a:extLst>
          </p:cNvPr>
          <p:cNvSpPr txBox="1"/>
          <p:nvPr/>
        </p:nvSpPr>
        <p:spPr>
          <a:xfrm>
            <a:off x="1523152" y="2484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✔️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6C8410-8B87-1F47-4279-D71A2D624E37}"/>
              </a:ext>
            </a:extLst>
          </p:cNvPr>
          <p:cNvSpPr txBox="1"/>
          <p:nvPr/>
        </p:nvSpPr>
        <p:spPr>
          <a:xfrm>
            <a:off x="1498992" y="27560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✔️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574D7B-0952-273C-53FA-946466827843}"/>
              </a:ext>
            </a:extLst>
          </p:cNvPr>
          <p:cNvSpPr txBox="1"/>
          <p:nvPr/>
        </p:nvSpPr>
        <p:spPr>
          <a:xfrm>
            <a:off x="1303446" y="523935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Lëtzebuergesch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98F6C2-9919-3B7B-21FA-82B159A6CBCB}"/>
              </a:ext>
            </a:extLst>
          </p:cNvPr>
          <p:cNvSpPr txBox="1"/>
          <p:nvPr/>
        </p:nvSpPr>
        <p:spPr>
          <a:xfrm>
            <a:off x="183041" y="862870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>
                <a:solidFill>
                  <a:schemeClr val="accent1"/>
                </a:solidFill>
              </a:rPr>
              <a:t>Interview</a:t>
            </a:r>
            <a:r>
              <a:rPr lang="de-DE" sz="2800" b="1" u="sng"/>
              <a:t>: </a:t>
            </a:r>
            <a:r>
              <a:rPr lang="de-DE" sz="28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Sproochen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5F7ECE0-BD87-A697-5124-D70EC6922B23}"/>
              </a:ext>
            </a:extLst>
          </p:cNvPr>
          <p:cNvSpPr txBox="1"/>
          <p:nvPr/>
        </p:nvSpPr>
        <p:spPr>
          <a:xfrm>
            <a:off x="-40738" y="5277174"/>
            <a:ext cx="17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Mammesprooch</a:t>
            </a:r>
          </a:p>
        </p:txBody>
      </p:sp>
    </p:spTree>
    <p:extLst>
      <p:ext uri="{BB962C8B-B14F-4D97-AF65-F5344CB8AC3E}">
        <p14:creationId xmlns:p14="http://schemas.microsoft.com/office/powerpoint/2010/main" val="37146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92E8B-2051-6D51-4684-45A73354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15C922-CC26-F9C2-7595-AE00D0D414F3}"/>
              </a:ext>
            </a:extLst>
          </p:cNvPr>
          <p:cNvSpPr txBox="1"/>
          <p:nvPr/>
        </p:nvSpPr>
        <p:spPr>
          <a:xfrm>
            <a:off x="0" y="110495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C8F727-B7A9-700A-4F08-6E7D91F3E330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947324-4C03-72E0-F8DC-4E4EFA63ED33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F3219E-5ADB-3105-F107-014E7995419D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D778F8-C275-5AD6-2D7B-6603C98EBE34}"/>
              </a:ext>
            </a:extLst>
          </p:cNvPr>
          <p:cNvSpPr txBox="1"/>
          <p:nvPr/>
        </p:nvSpPr>
        <p:spPr>
          <a:xfrm>
            <a:off x="75613" y="736599"/>
            <a:ext cx="1177649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a sech </a:t>
            </a:r>
          </a:p>
          <a:p>
            <a:r>
              <a:rPr lang="de-DE" sz="2800" b="1"/>
              <a:t>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LU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Wuert</a:t>
            </a:r>
            <a:r>
              <a:rPr lang="fr-CH" sz="2800" dirty="0" err="1">
                <a:highlight>
                  <a:srgbClr val="00FFFF"/>
                </a:highlight>
              </a:rPr>
              <a:t> buschtawéieren 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Alphabet)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, vu </a:t>
            </a:r>
            <a:r>
              <a:rPr lang="fr-CH" sz="2800" dirty="0" err="1">
                <a:highlight>
                  <a:srgbClr val="00FFFF"/>
                </a:highlight>
              </a:rPr>
              <a:t>wou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ee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kënnt</a:t>
            </a:r>
            <a:r>
              <a:rPr lang="fr-CH" sz="2800" dirty="0">
                <a:highlight>
                  <a:srgbClr val="00FFFF"/>
                </a:highlight>
              </a:rPr>
              <a:t>, an </a:t>
            </a:r>
            <a:r>
              <a:rPr lang="fr-CH" sz="2800" dirty="0" err="1">
                <a:highlight>
                  <a:srgbClr val="00FFFF"/>
                </a:highlight>
              </a:rPr>
              <a:t>eng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duerno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 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Seng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(en) </a:t>
            </a:r>
            <a:r>
              <a:rPr lang="fr-CH" sz="2800" dirty="0" err="1">
                <a:highlight>
                  <a:srgbClr val="00FFFF"/>
                </a:highlight>
              </a:rPr>
              <a:t>nennen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eng</a:t>
            </a:r>
            <a:r>
              <a:rPr lang="fr-CH" sz="2800" dirty="0">
                <a:solidFill>
                  <a:srgbClr val="79265B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duerno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Seng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Nationalitéit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nennen</a:t>
            </a:r>
            <a:r>
              <a:rPr lang="fr-CH" sz="2800" dirty="0">
                <a:highlight>
                  <a:srgbClr val="FFFF00"/>
                </a:highlight>
              </a:rPr>
              <a:t> an </a:t>
            </a:r>
            <a:r>
              <a:rPr lang="fr-CH" sz="2800" dirty="0" err="1">
                <a:highlight>
                  <a:srgbClr val="FFFF00"/>
                </a:highlight>
              </a:rPr>
              <a:t>eng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duerno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froen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D’</a:t>
            </a:r>
            <a:r>
              <a:rPr lang="fr-CH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Faarwen</a:t>
            </a:r>
            <a:r>
              <a:rPr lang="fr-CH" sz="2800" dirty="0" err="1"/>
              <a:t> nennen</a:t>
            </a:r>
          </a:p>
          <a:p>
            <a:endParaRPr lang="fr-CH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87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A46149-1FFC-2744-B8CD-F7672C42274D}"/>
              </a:ext>
            </a:extLst>
          </p:cNvPr>
          <p:cNvGrpSpPr/>
          <p:nvPr/>
        </p:nvGrpSpPr>
        <p:grpSpPr>
          <a:xfrm>
            <a:off x="6722972" y="6280283"/>
            <a:ext cx="2524680" cy="152640"/>
            <a:chOff x="6722972" y="6280283"/>
            <a:chExt cx="2524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14:cNvPr>
                <p14:cNvContentPartPr/>
                <p14:nvPr/>
              </p14:nvContentPartPr>
              <p14:xfrm>
                <a:off x="6722972" y="6285323"/>
                <a:ext cx="576360" cy="2160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9972" y="6222323"/>
                  <a:ext cx="70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14:cNvPr>
                <p14:cNvContentPartPr/>
                <p14:nvPr/>
              </p14:nvContentPartPr>
              <p14:xfrm>
                <a:off x="7344692" y="6280283"/>
                <a:ext cx="732600" cy="3672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052" y="6217283"/>
                  <a:ext cx="85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14:cNvPr>
                <p14:cNvContentPartPr/>
                <p14:nvPr/>
              </p14:nvContentPartPr>
              <p14:xfrm>
                <a:off x="8535572" y="6371003"/>
                <a:ext cx="712080" cy="61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72932" y="6308363"/>
                  <a:ext cx="8377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87DB4123-09EF-DD4F-8A3A-579BB2A6D9BE}"/>
                  </a:ext>
                </a:extLst>
              </p14:cNvPr>
              <p14:cNvContentPartPr/>
              <p14:nvPr/>
            </p14:nvContentPartPr>
            <p14:xfrm>
              <a:off x="8781452" y="6307283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7DB4123-09EF-DD4F-8A3A-579BB2A6D9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8812" y="62446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8F115026-7531-E61E-C25A-09F30D269209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pic>
        <p:nvPicPr>
          <p:cNvPr id="11" name="Grafik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5D89D40-204C-91D3-8ECD-87D82143D3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785" b="49758"/>
          <a:stretch/>
        </p:blipFill>
        <p:spPr bwMode="auto">
          <a:xfrm>
            <a:off x="0" y="3038474"/>
            <a:ext cx="6405245" cy="2970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E7FE920-C91B-C58D-432A-9ACF15FF7BD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335" t="49864" b="7118"/>
          <a:stretch/>
        </p:blipFill>
        <p:spPr bwMode="auto">
          <a:xfrm>
            <a:off x="6384647" y="2837164"/>
            <a:ext cx="5807353" cy="3411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CD03918-D240-3F1E-447A-188D15D18315}"/>
              </a:ext>
            </a:extLst>
          </p:cNvPr>
          <p:cNvSpPr txBox="1"/>
          <p:nvPr/>
        </p:nvSpPr>
        <p:spPr>
          <a:xfrm>
            <a:off x="239513" y="894668"/>
            <a:ext cx="11183661" cy="194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'Länner </a:t>
            </a:r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endParaRPr lang="de-LU" sz="2400" kern="10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Liest d'</a:t>
            </a:r>
            <a:r>
              <a:rPr lang="de-DE" sz="2400" b="1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Texter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completéiert d'</a:t>
            </a:r>
            <a:r>
              <a:rPr lang="de-DE" sz="2400" b="1" kern="100">
                <a:solidFill>
                  <a:srgbClr val="883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Tabell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 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Kuckt am</a:t>
            </a:r>
            <a:r>
              <a:rPr lang="de-DE" sz="2400" b="1" kern="1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LOD 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completéiert d'</a:t>
            </a:r>
            <a:r>
              <a:rPr lang="de-DE" sz="2400" b="1" kern="100">
                <a:solidFill>
                  <a:srgbClr val="883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Tabell 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 anere</a:t>
            </a:r>
            <a:r>
              <a:rPr lang="de-DE" sz="2400" b="1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Länner 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</a:t>
            </a:r>
            <a:r>
              <a:rPr lang="de-DE" sz="2400" b="1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r>
              <a:rPr lang="de-DE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DC2F-0DCE-FA67-8FF4-32821405F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74CFD78-FC91-E3A7-1DF9-A537CEF1220C}"/>
              </a:ext>
            </a:extLst>
          </p:cNvPr>
          <p:cNvGrpSpPr/>
          <p:nvPr/>
        </p:nvGrpSpPr>
        <p:grpSpPr>
          <a:xfrm>
            <a:off x="6722972" y="6280283"/>
            <a:ext cx="2524680" cy="152640"/>
            <a:chOff x="6722972" y="6280283"/>
            <a:chExt cx="2524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C1D4D40D-DA94-51B2-D752-80281F53E7A1}"/>
                    </a:ext>
                  </a:extLst>
                </p14:cNvPr>
                <p14:cNvContentPartPr/>
                <p14:nvPr/>
              </p14:nvContentPartPr>
              <p14:xfrm>
                <a:off x="6722972" y="6285323"/>
                <a:ext cx="576360" cy="2160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9972" y="6222323"/>
                  <a:ext cx="70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40AA84E4-9427-16C5-F5EE-147512402773}"/>
                    </a:ext>
                  </a:extLst>
                </p14:cNvPr>
                <p14:cNvContentPartPr/>
                <p14:nvPr/>
              </p14:nvContentPartPr>
              <p14:xfrm>
                <a:off x="7344692" y="6280283"/>
                <a:ext cx="732600" cy="3672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052" y="6217283"/>
                  <a:ext cx="85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602B3253-3B1C-2E59-FEC2-87708F180955}"/>
                    </a:ext>
                  </a:extLst>
                </p14:cNvPr>
                <p14:cNvContentPartPr/>
                <p14:nvPr/>
              </p14:nvContentPartPr>
              <p14:xfrm>
                <a:off x="8535572" y="6371003"/>
                <a:ext cx="712080" cy="61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72932" y="6308363"/>
                  <a:ext cx="8377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DBDDC44A-DB65-515C-690E-BD89D7DB2ACF}"/>
                  </a:ext>
                </a:extLst>
              </p14:cNvPr>
              <p14:cNvContentPartPr/>
              <p14:nvPr/>
            </p14:nvContentPartPr>
            <p14:xfrm>
              <a:off x="8781452" y="6307283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7DB4123-09EF-DD4F-8A3A-579BB2A6D9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8812" y="62446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028C981-0477-4ADF-3799-86BEAB5B9A1D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pic>
        <p:nvPicPr>
          <p:cNvPr id="11" name="Grafik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3680E6D5-F648-426B-46CD-574B2D84E2D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519" t="12785" r="24954" b="73989"/>
          <a:stretch/>
        </p:blipFill>
        <p:spPr bwMode="auto">
          <a:xfrm>
            <a:off x="186779" y="1543094"/>
            <a:ext cx="5251348" cy="2231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B0A4528-2E82-070D-752E-D1916A2A9A09}"/>
              </a:ext>
            </a:extLst>
          </p:cNvPr>
          <p:cNvSpPr txBox="1"/>
          <p:nvPr/>
        </p:nvSpPr>
        <p:spPr>
          <a:xfrm>
            <a:off x="239513" y="894668"/>
            <a:ext cx="1118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Länner</a:t>
            </a:r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endParaRPr lang="de-LU" sz="2400" kern="10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50043DF-A03F-6015-27FC-FCE7390AA96A}"/>
              </a:ext>
            </a:extLst>
          </p:cNvPr>
          <p:cNvSpPr txBox="1"/>
          <p:nvPr/>
        </p:nvSpPr>
        <p:spPr>
          <a:xfrm>
            <a:off x="5778003" y="1543094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797F29-51FB-9A33-155E-8DAD5654F951}"/>
              </a:ext>
            </a:extLst>
          </p:cNvPr>
          <p:cNvSpPr txBox="1"/>
          <p:nvPr/>
        </p:nvSpPr>
        <p:spPr>
          <a:xfrm>
            <a:off x="5778003" y="4074965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A03D2764-7F4A-340A-67C8-04C51F4A2E0B}"/>
                  </a:ext>
                </a:extLst>
              </p14:cNvPr>
              <p14:cNvContentPartPr/>
              <p14:nvPr/>
            </p14:nvContentPartPr>
            <p14:xfrm>
              <a:off x="2560970" y="3602599"/>
              <a:ext cx="1884600" cy="2178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A03D2764-7F4A-340A-67C8-04C51F4A2E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98330" y="3539599"/>
                <a:ext cx="2010240" cy="343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E2EEB4E7-7257-EE01-6516-21F14FB9C7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265" y="3572763"/>
            <a:ext cx="4099678" cy="3223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ABCDF0FF-1362-E9C1-39FC-DE13F6CE4177}"/>
                  </a:ext>
                </a:extLst>
              </p14:cNvPr>
              <p14:cNvContentPartPr/>
              <p14:nvPr/>
            </p14:nvContentPartPr>
            <p14:xfrm>
              <a:off x="4289330" y="5411959"/>
              <a:ext cx="361080" cy="1305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ABCDF0FF-1362-E9C1-39FC-DE13F6CE41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26690" y="5349319"/>
                <a:ext cx="486720" cy="14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3C620B14-6BEC-0B0F-6B65-08659CFD9B7E}"/>
                  </a:ext>
                </a:extLst>
              </p14:cNvPr>
              <p14:cNvContentPartPr/>
              <p14:nvPr/>
            </p14:nvContentPartPr>
            <p14:xfrm>
              <a:off x="4025810" y="5288479"/>
              <a:ext cx="632880" cy="893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3C620B14-6BEC-0B0F-6B65-08659CFD9B7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63170" y="5225479"/>
                <a:ext cx="75852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563E834D-C66E-DB87-E6B3-84F110963D37}"/>
                  </a:ext>
                </a:extLst>
              </p14:cNvPr>
              <p14:cNvContentPartPr/>
              <p14:nvPr/>
            </p14:nvContentPartPr>
            <p14:xfrm>
              <a:off x="4166930" y="6741079"/>
              <a:ext cx="399240" cy="288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563E834D-C66E-DB87-E6B3-84F110963D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03930" y="6678439"/>
                <a:ext cx="5248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E9DE357-D7AD-07AA-2890-F65C7EEF9087}"/>
                  </a:ext>
                </a:extLst>
              </p14:cNvPr>
              <p14:cNvContentPartPr/>
              <p14:nvPr/>
            </p14:nvContentPartPr>
            <p14:xfrm>
              <a:off x="4607930" y="5098759"/>
              <a:ext cx="87120" cy="612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E9DE357-D7AD-07AA-2890-F65C7EEF908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45290" y="5035759"/>
                <a:ext cx="212760" cy="7383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5038495D-CD99-2F3F-F40C-7359AFAE009C}"/>
              </a:ext>
            </a:extLst>
          </p:cNvPr>
          <p:cNvSpPr txBox="1"/>
          <p:nvPr/>
        </p:nvSpPr>
        <p:spPr>
          <a:xfrm>
            <a:off x="8077292" y="2374091"/>
            <a:ext cx="1675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Fransous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60964D8-974B-6D1F-6220-EFAC408F47CB}"/>
              </a:ext>
            </a:extLst>
          </p:cNvPr>
          <p:cNvSpPr txBox="1"/>
          <p:nvPr/>
        </p:nvSpPr>
        <p:spPr>
          <a:xfrm>
            <a:off x="8535572" y="1639359"/>
            <a:ext cx="1922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Frankräich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8D3883-D1B2-E39D-DC41-ABD105C18280}"/>
              </a:ext>
            </a:extLst>
          </p:cNvPr>
          <p:cNvSpPr txBox="1"/>
          <p:nvPr/>
        </p:nvSpPr>
        <p:spPr>
          <a:xfrm>
            <a:off x="8077292" y="3067701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Franséisin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398C9F-87A3-86E2-5127-B12642D64666}"/>
              </a:ext>
            </a:extLst>
          </p:cNvPr>
          <p:cNvSpPr txBox="1"/>
          <p:nvPr/>
        </p:nvSpPr>
        <p:spPr>
          <a:xfrm>
            <a:off x="7953668" y="556540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Chineesin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F6C62B9-4E3F-FA20-D6E2-9CC2318A4D86}"/>
              </a:ext>
            </a:extLst>
          </p:cNvPr>
          <p:cNvSpPr txBox="1"/>
          <p:nvPr/>
        </p:nvSpPr>
        <p:spPr>
          <a:xfrm>
            <a:off x="8535572" y="4156919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China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D3237F9-83D5-41C0-B812-A15F1B2C9E6B}"/>
              </a:ext>
            </a:extLst>
          </p:cNvPr>
          <p:cNvSpPr txBox="1"/>
          <p:nvPr/>
        </p:nvSpPr>
        <p:spPr>
          <a:xfrm>
            <a:off x="8217034" y="4861162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Chinees</a:t>
            </a:r>
          </a:p>
        </p:txBody>
      </p:sp>
    </p:spTree>
    <p:extLst>
      <p:ext uri="{BB962C8B-B14F-4D97-AF65-F5344CB8AC3E}">
        <p14:creationId xmlns:p14="http://schemas.microsoft.com/office/powerpoint/2010/main" val="20576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21C5-E35F-58F5-6834-98F272EC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E580363-24FB-5504-7EC2-4BED289EBEF5}"/>
              </a:ext>
            </a:extLst>
          </p:cNvPr>
          <p:cNvGrpSpPr/>
          <p:nvPr/>
        </p:nvGrpSpPr>
        <p:grpSpPr>
          <a:xfrm>
            <a:off x="6722972" y="6280283"/>
            <a:ext cx="2524680" cy="152640"/>
            <a:chOff x="6722972" y="6280283"/>
            <a:chExt cx="2524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262E7D93-344E-AE9C-620D-611DCB47CB12}"/>
                    </a:ext>
                  </a:extLst>
                </p14:cNvPr>
                <p14:cNvContentPartPr/>
                <p14:nvPr/>
              </p14:nvContentPartPr>
              <p14:xfrm>
                <a:off x="6722972" y="6285323"/>
                <a:ext cx="576360" cy="2160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9972" y="6222323"/>
                  <a:ext cx="70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AEFD878C-B0DF-F4B6-7472-2194272348CF}"/>
                    </a:ext>
                  </a:extLst>
                </p14:cNvPr>
                <p14:cNvContentPartPr/>
                <p14:nvPr/>
              </p14:nvContentPartPr>
              <p14:xfrm>
                <a:off x="7344692" y="6280283"/>
                <a:ext cx="732600" cy="3672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052" y="6217283"/>
                  <a:ext cx="85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8D7F7EE5-0874-98D9-0160-5A8A8FDBAF81}"/>
                    </a:ext>
                  </a:extLst>
                </p14:cNvPr>
                <p14:cNvContentPartPr/>
                <p14:nvPr/>
              </p14:nvContentPartPr>
              <p14:xfrm>
                <a:off x="8535572" y="6371003"/>
                <a:ext cx="712080" cy="61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72932" y="6308363"/>
                  <a:ext cx="8377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55185C97-1955-B99E-BF4E-DE187DE21172}"/>
                  </a:ext>
                </a:extLst>
              </p14:cNvPr>
              <p14:cNvContentPartPr/>
              <p14:nvPr/>
            </p14:nvContentPartPr>
            <p14:xfrm>
              <a:off x="8781452" y="6307283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7DB4123-09EF-DD4F-8A3A-579BB2A6D9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8812" y="62446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1A868571-AFB5-076F-4640-2F5713AFCA0B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DB9D55-3793-0D21-8225-725223732FA1}"/>
              </a:ext>
            </a:extLst>
          </p:cNvPr>
          <p:cNvSpPr txBox="1"/>
          <p:nvPr/>
        </p:nvSpPr>
        <p:spPr>
          <a:xfrm>
            <a:off x="5778003" y="1543094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72102E-C763-19C7-E0C1-15F8D59F0AC3}"/>
              </a:ext>
            </a:extLst>
          </p:cNvPr>
          <p:cNvSpPr txBox="1"/>
          <p:nvPr/>
        </p:nvSpPr>
        <p:spPr>
          <a:xfrm>
            <a:off x="5778003" y="4074965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DCA0A2AE-EB8E-2BBC-C5BF-E0929C0B94D6}"/>
                  </a:ext>
                </a:extLst>
              </p14:cNvPr>
              <p14:cNvContentPartPr/>
              <p14:nvPr/>
            </p14:nvContentPartPr>
            <p14:xfrm>
              <a:off x="2560970" y="3602599"/>
              <a:ext cx="1884600" cy="2178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DCA0A2AE-EB8E-2BBC-C5BF-E0929C0B94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8330" y="3539599"/>
                <a:ext cx="20102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13E9BC24-6580-B7F5-8D60-2C962C6DEC59}"/>
                  </a:ext>
                </a:extLst>
              </p14:cNvPr>
              <p14:cNvContentPartPr/>
              <p14:nvPr/>
            </p14:nvContentPartPr>
            <p14:xfrm>
              <a:off x="4289330" y="5411959"/>
              <a:ext cx="361080" cy="1305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13E9BC24-6580-B7F5-8D60-2C962C6DE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26690" y="5349319"/>
                <a:ext cx="486720" cy="14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BCDE9667-029F-8F4B-9B14-01D083200007}"/>
                  </a:ext>
                </a:extLst>
              </p14:cNvPr>
              <p14:cNvContentPartPr/>
              <p14:nvPr/>
            </p14:nvContentPartPr>
            <p14:xfrm>
              <a:off x="4607930" y="5098759"/>
              <a:ext cx="87120" cy="612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BCDE9667-029F-8F4B-9B14-01D0832000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45290" y="5035759"/>
                <a:ext cx="212760" cy="7383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F91B5789-34D5-8F31-00E3-75174A7277CB}"/>
              </a:ext>
            </a:extLst>
          </p:cNvPr>
          <p:cNvSpPr txBox="1"/>
          <p:nvPr/>
        </p:nvSpPr>
        <p:spPr>
          <a:xfrm>
            <a:off x="8077292" y="237409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Montenegriner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312D25-6036-5ABC-CF66-6CD8C53F688E}"/>
              </a:ext>
            </a:extLst>
          </p:cNvPr>
          <p:cNvSpPr txBox="1"/>
          <p:nvPr/>
        </p:nvSpPr>
        <p:spPr>
          <a:xfrm>
            <a:off x="8535572" y="1639359"/>
            <a:ext cx="2268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Montenegro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A2B511-FA3C-6CAA-BCFB-DC8DAFC39052}"/>
              </a:ext>
            </a:extLst>
          </p:cNvPr>
          <p:cNvSpPr txBox="1"/>
          <p:nvPr/>
        </p:nvSpPr>
        <p:spPr>
          <a:xfrm>
            <a:off x="8077292" y="3067701"/>
            <a:ext cx="302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Montenegrinerin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1451F8-B5DD-8E42-C736-DBE1C16F0CB7}"/>
              </a:ext>
            </a:extLst>
          </p:cNvPr>
          <p:cNvSpPr txBox="1"/>
          <p:nvPr/>
        </p:nvSpPr>
        <p:spPr>
          <a:xfrm>
            <a:off x="7953668" y="5565406"/>
            <a:ext cx="1349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Syrerin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EC00B62-C8A4-0650-0EED-2A8E2E70AD4F}"/>
              </a:ext>
            </a:extLst>
          </p:cNvPr>
          <p:cNvSpPr txBox="1"/>
          <p:nvPr/>
        </p:nvSpPr>
        <p:spPr>
          <a:xfrm>
            <a:off x="8535572" y="4156919"/>
            <a:ext cx="1211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Syrien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2045EB-C378-BEE6-1605-F6255E293014}"/>
              </a:ext>
            </a:extLst>
          </p:cNvPr>
          <p:cNvSpPr txBox="1"/>
          <p:nvPr/>
        </p:nvSpPr>
        <p:spPr>
          <a:xfrm>
            <a:off x="8217034" y="4861162"/>
            <a:ext cx="103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Syrer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E303016-F221-857D-B4DE-C1E34DAF68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513" y="1471865"/>
            <a:ext cx="2652836" cy="28569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F1408C1-DD52-F95C-3B11-B47D71A95D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6742" y="4351560"/>
            <a:ext cx="5172287" cy="2499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BC1F7B98-B254-8D75-B989-D04CCD51D4DB}"/>
                  </a:ext>
                </a:extLst>
              </p14:cNvPr>
              <p14:cNvContentPartPr/>
              <p14:nvPr/>
            </p14:nvContentPartPr>
            <p14:xfrm>
              <a:off x="281836" y="4150159"/>
              <a:ext cx="1902960" cy="460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BC1F7B98-B254-8D75-B989-D04CCD51D4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9196" y="4087519"/>
                <a:ext cx="20286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7455258-21CC-2CFF-9490-A899FA6CF3EB}"/>
                  </a:ext>
                </a:extLst>
              </p14:cNvPr>
              <p14:cNvContentPartPr/>
              <p14:nvPr/>
            </p14:nvContentPartPr>
            <p14:xfrm>
              <a:off x="298756" y="4373719"/>
              <a:ext cx="510120" cy="53568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7455258-21CC-2CFF-9490-A899FA6CF3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5756" y="4310719"/>
                <a:ext cx="63576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877B295F-083B-B960-02D8-E40929DEADEB}"/>
                  </a:ext>
                </a:extLst>
              </p14:cNvPr>
              <p14:cNvContentPartPr/>
              <p14:nvPr/>
            </p14:nvContentPartPr>
            <p14:xfrm>
              <a:off x="362116" y="6556759"/>
              <a:ext cx="1374120" cy="2502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877B295F-083B-B960-02D8-E40929DEAD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9116" y="6494119"/>
                <a:ext cx="1499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9F92F3B5-AF4C-161D-E6EB-FB362E0990FB}"/>
                  </a:ext>
                </a:extLst>
              </p14:cNvPr>
              <p14:cNvContentPartPr/>
              <p14:nvPr/>
            </p14:nvContentPartPr>
            <p14:xfrm>
              <a:off x="5359636" y="6555679"/>
              <a:ext cx="63000" cy="19872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9F92F3B5-AF4C-161D-E6EB-FB362E0990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96636" y="6492679"/>
                <a:ext cx="1886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6185B10F-ADB6-8608-DFB6-0EE485FBBF30}"/>
                  </a:ext>
                </a:extLst>
              </p14:cNvPr>
              <p14:cNvContentPartPr/>
              <p14:nvPr/>
            </p14:nvContentPartPr>
            <p14:xfrm>
              <a:off x="4160836" y="6808759"/>
              <a:ext cx="444600" cy="36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6185B10F-ADB6-8608-DFB6-0EE485FBBF3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98196" y="6746119"/>
                <a:ext cx="57024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feld 35">
            <a:extLst>
              <a:ext uri="{FF2B5EF4-FFF2-40B4-BE49-F238E27FC236}">
                <a16:creationId xmlns:a16="http://schemas.microsoft.com/office/drawing/2014/main" id="{854B4739-5F0F-5F9C-D10A-CBEF87C73FDD}"/>
              </a:ext>
            </a:extLst>
          </p:cNvPr>
          <p:cNvSpPr txBox="1"/>
          <p:nvPr/>
        </p:nvSpPr>
        <p:spPr>
          <a:xfrm>
            <a:off x="239513" y="894668"/>
            <a:ext cx="1118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Länner</a:t>
            </a:r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endParaRPr lang="de-LU" sz="2400" kern="10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0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A84F-C9EB-E540-2CDC-4EDEB61A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ADC0535-4102-5716-80BF-DD3F3689ED31}"/>
              </a:ext>
            </a:extLst>
          </p:cNvPr>
          <p:cNvGrpSpPr/>
          <p:nvPr/>
        </p:nvGrpSpPr>
        <p:grpSpPr>
          <a:xfrm>
            <a:off x="6722972" y="6280283"/>
            <a:ext cx="2524680" cy="152640"/>
            <a:chOff x="6722972" y="6280283"/>
            <a:chExt cx="2524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64AEC46C-B852-CA2C-438E-DD93D1283595}"/>
                    </a:ext>
                  </a:extLst>
                </p14:cNvPr>
                <p14:cNvContentPartPr/>
                <p14:nvPr/>
              </p14:nvContentPartPr>
              <p14:xfrm>
                <a:off x="6722972" y="6285323"/>
                <a:ext cx="576360" cy="2160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7B4D7780-47E9-DB4E-84EC-ED63217E9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9972" y="6222323"/>
                  <a:ext cx="70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405AAC54-598F-004A-3B99-F77F96F2A075}"/>
                    </a:ext>
                  </a:extLst>
                </p14:cNvPr>
                <p14:cNvContentPartPr/>
                <p14:nvPr/>
              </p14:nvContentPartPr>
              <p14:xfrm>
                <a:off x="7344692" y="6280283"/>
                <a:ext cx="732600" cy="3672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E9FCA186-91B2-9545-BD85-0D7059AE2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052" y="6217283"/>
                  <a:ext cx="85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C5196B5A-436D-47CE-8A70-0C97FE3F3E96}"/>
                    </a:ext>
                  </a:extLst>
                </p14:cNvPr>
                <p14:cNvContentPartPr/>
                <p14:nvPr/>
              </p14:nvContentPartPr>
              <p14:xfrm>
                <a:off x="8535572" y="6371003"/>
                <a:ext cx="712080" cy="61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E26A4623-6008-9648-AA04-F6296F96B5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72932" y="6308363"/>
                  <a:ext cx="8377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9129DA53-6637-FFAB-94D4-CE172CC48A12}"/>
                  </a:ext>
                </a:extLst>
              </p14:cNvPr>
              <p14:cNvContentPartPr/>
              <p14:nvPr/>
            </p14:nvContentPartPr>
            <p14:xfrm>
              <a:off x="8781452" y="6307283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7DB4123-09EF-DD4F-8A3A-579BB2A6D9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8812" y="62446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148399CF-CBC3-C3F9-D94F-06187A69C176}"/>
              </a:ext>
            </a:extLst>
          </p:cNvPr>
          <p:cNvSpPr txBox="1"/>
          <p:nvPr/>
        </p:nvSpPr>
        <p:spPr>
          <a:xfrm>
            <a:off x="239513" y="253502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D’Nationalitéit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DA1958E-761D-96E1-050C-27324AB13D7A}"/>
              </a:ext>
            </a:extLst>
          </p:cNvPr>
          <p:cNvSpPr txBox="1"/>
          <p:nvPr/>
        </p:nvSpPr>
        <p:spPr>
          <a:xfrm>
            <a:off x="5778003" y="1543094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C99FDD-FDC9-1489-54F4-CB7CB5CA2940}"/>
              </a:ext>
            </a:extLst>
          </p:cNvPr>
          <p:cNvSpPr txBox="1"/>
          <p:nvPr/>
        </p:nvSpPr>
        <p:spPr>
          <a:xfrm>
            <a:off x="5778003" y="4074965"/>
            <a:ext cx="6227218" cy="223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D‘Land heescht: 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De Mann ass: _________________</a:t>
            </a:r>
          </a:p>
          <a:p>
            <a:pPr>
              <a:lnSpc>
                <a:spcPct val="150000"/>
              </a:lnSpc>
            </a:pPr>
            <a:r>
              <a:rPr lang="de-DE" sz="3200"/>
              <a:t>D‘Fra ass:      __________________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87E1F6E-D4A7-AE95-3A4C-64A08B87CA2D}"/>
                  </a:ext>
                </a:extLst>
              </p14:cNvPr>
              <p14:cNvContentPartPr/>
              <p14:nvPr/>
            </p14:nvContentPartPr>
            <p14:xfrm>
              <a:off x="2560970" y="3602599"/>
              <a:ext cx="1884600" cy="2178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487E1F6E-D4A7-AE95-3A4C-64A08B87C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8330" y="3539599"/>
                <a:ext cx="20102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1E8A17F-1C8A-89BB-C7EA-41F5C6E1D8AA}"/>
                  </a:ext>
                </a:extLst>
              </p14:cNvPr>
              <p14:cNvContentPartPr/>
              <p14:nvPr/>
            </p14:nvContentPartPr>
            <p14:xfrm>
              <a:off x="4289330" y="5411959"/>
              <a:ext cx="361080" cy="1305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1E8A17F-1C8A-89BB-C7EA-41F5C6E1D8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26690" y="5349319"/>
                <a:ext cx="486720" cy="14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9CE05C9A-F766-7EF6-23E5-0755729A0436}"/>
                  </a:ext>
                </a:extLst>
              </p14:cNvPr>
              <p14:cNvContentPartPr/>
              <p14:nvPr/>
            </p14:nvContentPartPr>
            <p14:xfrm>
              <a:off x="4607930" y="5098759"/>
              <a:ext cx="87120" cy="612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9CE05C9A-F766-7EF6-23E5-0755729A043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45290" y="5035759"/>
                <a:ext cx="212760" cy="7383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7F40D9F1-066E-5DC9-30AA-90E18D702ED1}"/>
              </a:ext>
            </a:extLst>
          </p:cNvPr>
          <p:cNvSpPr txBox="1"/>
          <p:nvPr/>
        </p:nvSpPr>
        <p:spPr>
          <a:xfrm>
            <a:off x="8077292" y="2374091"/>
            <a:ext cx="1942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Brasilianer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B7B19B7-1AC8-72A3-2D5A-68EEC9382886}"/>
              </a:ext>
            </a:extLst>
          </p:cNvPr>
          <p:cNvSpPr txBox="1"/>
          <p:nvPr/>
        </p:nvSpPr>
        <p:spPr>
          <a:xfrm>
            <a:off x="8535572" y="1639359"/>
            <a:ext cx="1602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Brasilien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095170E-CE11-9FE5-FD9C-4B1C09D7C0CD}"/>
              </a:ext>
            </a:extLst>
          </p:cNvPr>
          <p:cNvSpPr txBox="1"/>
          <p:nvPr/>
        </p:nvSpPr>
        <p:spPr>
          <a:xfrm>
            <a:off x="8077292" y="3067701"/>
            <a:ext cx="2253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Brasilianerin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B898B63-DAD9-5EE3-44D4-D758339BF8BD}"/>
              </a:ext>
            </a:extLst>
          </p:cNvPr>
          <p:cNvSpPr txBox="1"/>
          <p:nvPr/>
        </p:nvSpPr>
        <p:spPr>
          <a:xfrm>
            <a:off x="7953668" y="5565406"/>
            <a:ext cx="272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Capverdianerin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7E50704-59AF-8399-8731-D7FB8D71D3C5}"/>
              </a:ext>
            </a:extLst>
          </p:cNvPr>
          <p:cNvSpPr txBox="1"/>
          <p:nvPr/>
        </p:nvSpPr>
        <p:spPr>
          <a:xfrm>
            <a:off x="8535572" y="4156919"/>
            <a:ext cx="1606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Cap Vert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70198CD-BE19-FB5A-8D4A-EADD5515A554}"/>
              </a:ext>
            </a:extLst>
          </p:cNvPr>
          <p:cNvSpPr txBox="1"/>
          <p:nvPr/>
        </p:nvSpPr>
        <p:spPr>
          <a:xfrm>
            <a:off x="8217034" y="4861162"/>
            <a:ext cx="240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Capverdianer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8BB6E499-29F5-D073-A5AF-160F2AD964E8}"/>
                  </a:ext>
                </a:extLst>
              </p14:cNvPr>
              <p14:cNvContentPartPr/>
              <p14:nvPr/>
            </p14:nvContentPartPr>
            <p14:xfrm>
              <a:off x="281836" y="4150159"/>
              <a:ext cx="1902960" cy="460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8BB6E499-29F5-D073-A5AF-160F2AD964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9196" y="4087519"/>
                <a:ext cx="20286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D6CE28B4-A00A-CC05-FD46-D5EC92246E85}"/>
                  </a:ext>
                </a:extLst>
              </p14:cNvPr>
              <p14:cNvContentPartPr/>
              <p14:nvPr/>
            </p14:nvContentPartPr>
            <p14:xfrm>
              <a:off x="298756" y="4373719"/>
              <a:ext cx="510120" cy="53568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D6CE28B4-A00A-CC05-FD46-D5EC92246E8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5756" y="4310719"/>
                <a:ext cx="63576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E3B8C6E1-C2EA-A631-53D4-5AF85D631FE0}"/>
                  </a:ext>
                </a:extLst>
              </p14:cNvPr>
              <p14:cNvContentPartPr/>
              <p14:nvPr/>
            </p14:nvContentPartPr>
            <p14:xfrm>
              <a:off x="362116" y="6556759"/>
              <a:ext cx="1374120" cy="2502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E3B8C6E1-C2EA-A631-53D4-5AF85D631FE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9116" y="6494119"/>
                <a:ext cx="1499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16901650-D99C-960A-A26B-B688DF8835B3}"/>
                  </a:ext>
                </a:extLst>
              </p14:cNvPr>
              <p14:cNvContentPartPr/>
              <p14:nvPr/>
            </p14:nvContentPartPr>
            <p14:xfrm>
              <a:off x="5359636" y="6555679"/>
              <a:ext cx="63000" cy="19872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16901650-D99C-960A-A26B-B688DF8835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96636" y="6492679"/>
                <a:ext cx="1886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98A5651-787B-2942-0716-D827C6BFC63B}"/>
                  </a:ext>
                </a:extLst>
              </p14:cNvPr>
              <p14:cNvContentPartPr/>
              <p14:nvPr/>
            </p14:nvContentPartPr>
            <p14:xfrm>
              <a:off x="4160836" y="6808759"/>
              <a:ext cx="444600" cy="36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98A5651-787B-2942-0716-D827C6BFC6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98196" y="6746119"/>
                <a:ext cx="57024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8AB2047-8B66-63B6-D621-DBA6DC23CC7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5886" y="1646271"/>
            <a:ext cx="5258323" cy="21601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5EDB63-2307-2B34-979A-816B8172A6C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3816" y="3961338"/>
            <a:ext cx="4293493" cy="2808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A1BEC6D-2598-510D-4BD1-5F9DF435E597}"/>
                  </a:ext>
                </a:extLst>
              </p14:cNvPr>
              <p14:cNvContentPartPr/>
              <p14:nvPr/>
            </p14:nvContentPartPr>
            <p14:xfrm>
              <a:off x="487800" y="4022359"/>
              <a:ext cx="1391760" cy="101988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A1BEC6D-2598-510D-4BD1-5F9DF435E5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5160" y="3959719"/>
                <a:ext cx="151740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0763E3AD-C601-DFAE-72D8-CD0963B6EB78}"/>
                  </a:ext>
                </a:extLst>
              </p14:cNvPr>
              <p14:cNvContentPartPr/>
              <p14:nvPr/>
            </p14:nvContentPartPr>
            <p14:xfrm>
              <a:off x="587160" y="4023079"/>
              <a:ext cx="1510560" cy="792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0763E3AD-C601-DFAE-72D8-CD0963B6EB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4160" y="3960439"/>
                <a:ext cx="163620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B12A0F90-58DD-B801-452E-D7E59F7B4F94}"/>
                  </a:ext>
                </a:extLst>
              </p14:cNvPr>
              <p14:cNvContentPartPr/>
              <p14:nvPr/>
            </p14:nvContentPartPr>
            <p14:xfrm>
              <a:off x="3421080" y="3838759"/>
              <a:ext cx="1330920" cy="6418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B12A0F90-58DD-B801-452E-D7E59F7B4F9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58440" y="3776119"/>
                <a:ext cx="145656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43F18FC-3BF0-709E-0FCA-88703330EC63}"/>
                  </a:ext>
                </a:extLst>
              </p14:cNvPr>
              <p14:cNvContentPartPr/>
              <p14:nvPr/>
            </p14:nvContentPartPr>
            <p14:xfrm>
              <a:off x="3732840" y="3964039"/>
              <a:ext cx="893520" cy="3801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43F18FC-3BF0-709E-0FCA-88703330EC6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69840" y="3901039"/>
                <a:ext cx="1019160" cy="5058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500156A-5F43-D1A4-8ACC-256693D3A2A5}"/>
              </a:ext>
            </a:extLst>
          </p:cNvPr>
          <p:cNvSpPr txBox="1"/>
          <p:nvPr/>
        </p:nvSpPr>
        <p:spPr>
          <a:xfrm>
            <a:off x="239513" y="894668"/>
            <a:ext cx="11183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Länner</a:t>
            </a:r>
            <a:r>
              <a:rPr lang="de-DE" sz="24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d'</a:t>
            </a:r>
            <a:r>
              <a:rPr lang="de-DE" sz="2400" b="1" u="sng" kern="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Nationalitéiten</a:t>
            </a:r>
            <a:endParaRPr lang="de-LU" sz="2400" kern="10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LU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Macintosh PowerPoint</Application>
  <PresentationFormat>Breitbild</PresentationFormat>
  <Paragraphs>178</Paragraphs>
  <Slides>20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LB0006-1298  Lëtzebuerg, den 12. Oktober 2021</dc:title>
  <dc:creator>FEYDER Tessy</dc:creator>
  <cp:lastModifiedBy>FEYDER Tessy</cp:lastModifiedBy>
  <cp:revision>32</cp:revision>
  <dcterms:created xsi:type="dcterms:W3CDTF">2021-10-11T10:55:02Z</dcterms:created>
  <dcterms:modified xsi:type="dcterms:W3CDTF">2025-03-11T10:52:00Z</dcterms:modified>
</cp:coreProperties>
</file>